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57" r:id="rId3"/>
    <p:sldId id="258" r:id="rId4"/>
    <p:sldId id="261" r:id="rId5"/>
    <p:sldId id="329" r:id="rId6"/>
    <p:sldId id="324" r:id="rId7"/>
    <p:sldId id="325" r:id="rId8"/>
    <p:sldId id="326" r:id="rId9"/>
    <p:sldId id="315" r:id="rId10"/>
    <p:sldId id="262" r:id="rId11"/>
    <p:sldId id="313" r:id="rId12"/>
    <p:sldId id="260" r:id="rId13"/>
    <p:sldId id="314" r:id="rId14"/>
    <p:sldId id="316" r:id="rId15"/>
    <p:sldId id="317" r:id="rId16"/>
    <p:sldId id="318" r:id="rId17"/>
    <p:sldId id="319" r:id="rId18"/>
    <p:sldId id="320" r:id="rId19"/>
    <p:sldId id="321" r:id="rId20"/>
    <p:sldId id="323" r:id="rId21"/>
    <p:sldId id="327" r:id="rId22"/>
    <p:sldId id="328" r:id="rId23"/>
    <p:sldId id="285" r:id="rId24"/>
  </p:sldIdLst>
  <p:sldSz cx="9144000" cy="5143500" type="screen16x9"/>
  <p:notesSz cx="6858000" cy="9144000"/>
  <p:embeddedFontLst>
    <p:embeddedFont>
      <p:font typeface="Amiri" panose="020B0604020202020204" charset="-78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Cinzel Decorative" panose="020B0604020202020204" charset="0"/>
      <p:regular r:id="rId34"/>
      <p:bold r:id="rId35"/>
    </p:embeddedFont>
    <p:embeddedFont>
      <p:font typeface="Roboto" panose="02000000000000000000" pitchFamily="2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A9A34B-3E8C-4E5A-9B95-B5DF699ABDB3}">
  <a:tblStyle styleId="{75A9A34B-3E8C-4E5A-9B95-B5DF699ABDB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444" y="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1188f5f0e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1188f5f0e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8562bdc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8562bdc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47109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8562bdc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8562bdc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82510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8562bdc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8562bdc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67159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8562bdc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8562bdc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471537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8562bdc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8562bdc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17316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8562bdc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8562bdc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83000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8562bdc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8562bdc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4833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1188f5f0e60_1_218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1188f5f0e60_1_218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88f5f0e60_1_214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88f5f0e60_1_214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188562bdce_0_6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1188562bdce_0_6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88f5f0e60_1_2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88f5f0e60_1_21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88f5f0e60_1_2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88f5f0e60_1_21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98156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1188f5f0e60_1_219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1188f5f0e60_1_219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1188f5f0e60_1_21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1188f5f0e60_1_21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773680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8562bdc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8562bdc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88562bdce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88562bdce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21842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7" Type="http://schemas.openxmlformats.org/officeDocument/2006/relationships/image" Target="../media/image6.png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hyperlink" Target="http://bit.ly/2TtBDfr" TargetMode="Externa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8110800" y="1132450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28220" t="17074" r="12900" b="18806"/>
          <a:stretch/>
        </p:blipFill>
        <p:spPr>
          <a:xfrm flipH="1">
            <a:off x="4478625" y="-408150"/>
            <a:ext cx="5383973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11" name="Google Shape;11;p2"/>
          <p:cNvPicPr preferRelativeResize="0"/>
          <p:nvPr/>
        </p:nvPicPr>
        <p:blipFill rotWithShape="1">
          <a:blip r:embed="rId3">
            <a:alphaModFix/>
          </a:blip>
          <a:srcRect l="27280" t="12041" r="28253" b="21059"/>
          <a:stretch/>
        </p:blipFill>
        <p:spPr>
          <a:xfrm rot="2446720">
            <a:off x="6948776" y="3682850"/>
            <a:ext cx="2578773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679998" y="1341250"/>
            <a:ext cx="5784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2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680002" y="3480650"/>
            <a:ext cx="57840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-1035050" y="1132450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5" name="Google Shape;15;p2"/>
          <p:cNvCxnSpPr/>
          <p:nvPr/>
        </p:nvCxnSpPr>
        <p:spPr>
          <a:xfrm>
            <a:off x="4572125" y="-11675"/>
            <a:ext cx="0" cy="7314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" name="Google Shape;16;p2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17" name="Google Shape;17;p2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8" name="Google Shape;18;p2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9" name="Google Shape;19;p2"/>
          <p:cNvSpPr/>
          <p:nvPr/>
        </p:nvSpPr>
        <p:spPr>
          <a:xfrm>
            <a:off x="631650" y="3242188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2"/>
          <p:cNvSpPr/>
          <p:nvPr/>
        </p:nvSpPr>
        <p:spPr>
          <a:xfrm>
            <a:off x="636350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2"/>
          <p:cNvSpPr/>
          <p:nvPr/>
        </p:nvSpPr>
        <p:spPr>
          <a:xfrm>
            <a:off x="7964752" y="2329629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4">
            <a:alphaModFix/>
          </a:blip>
          <a:srcRect l="41277" t="17794" r="39777" b="17593"/>
          <a:stretch/>
        </p:blipFill>
        <p:spPr>
          <a:xfrm>
            <a:off x="-161337" y="-515100"/>
            <a:ext cx="1732349" cy="3323201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4" name="Google Shape;384;p31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385" name="Google Shape;385;p31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86" name="Google Shape;386;p31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387" name="Google Shape;387;p31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8" name="Google Shape;388;p31"/>
          <p:cNvSpPr/>
          <p:nvPr/>
        </p:nvSpPr>
        <p:spPr>
          <a:xfrm>
            <a:off x="-879625" y="1229313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89" name="Google Shape;389;p31"/>
          <p:cNvPicPr preferRelativeResize="0"/>
          <p:nvPr/>
        </p:nvPicPr>
        <p:blipFill rotWithShape="1">
          <a:blip r:embed="rId2">
            <a:alphaModFix/>
          </a:blip>
          <a:srcRect l="33555" t="8680" r="42709" b="5886"/>
          <a:stretch/>
        </p:blipFill>
        <p:spPr>
          <a:xfrm>
            <a:off x="6973763" y="1465788"/>
            <a:ext cx="2170248" cy="4394274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390" name="Google Shape;390;p31"/>
          <p:cNvPicPr preferRelativeResize="0"/>
          <p:nvPr/>
        </p:nvPicPr>
        <p:blipFill rotWithShape="1">
          <a:blip r:embed="rId3">
            <a:alphaModFix/>
          </a:blip>
          <a:srcRect l="28220" t="17074" r="12900" b="18806"/>
          <a:stretch/>
        </p:blipFill>
        <p:spPr>
          <a:xfrm rot="-1012590">
            <a:off x="-578224" y="-912589"/>
            <a:ext cx="5383972" cy="3298027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pic>
        <p:nvPicPr>
          <p:cNvPr id="391" name="Google Shape;391;p31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9432489">
            <a:off x="1895089" y="3653253"/>
            <a:ext cx="1272373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  <p:sp>
        <p:nvSpPr>
          <p:cNvPr id="392" name="Google Shape;392;p31"/>
          <p:cNvSpPr/>
          <p:nvPr/>
        </p:nvSpPr>
        <p:spPr>
          <a:xfrm>
            <a:off x="1035200" y="266685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1"/>
          <p:cNvSpPr/>
          <p:nvPr/>
        </p:nvSpPr>
        <p:spPr>
          <a:xfrm>
            <a:off x="5379625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3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25" name="Google Shape;25;p3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26;p3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7" name="Google Shape;27;p3"/>
          <p:cNvSpPr txBox="1">
            <a:spLocks noGrp="1"/>
          </p:cNvSpPr>
          <p:nvPr>
            <p:ph type="title"/>
          </p:nvPr>
        </p:nvSpPr>
        <p:spPr>
          <a:xfrm>
            <a:off x="1941300" y="2310388"/>
            <a:ext cx="5261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subTitle" idx="1"/>
          </p:nvPr>
        </p:nvSpPr>
        <p:spPr>
          <a:xfrm>
            <a:off x="2915400" y="3172413"/>
            <a:ext cx="3313200" cy="7260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title" idx="2" hasCustomPrompt="1"/>
          </p:nvPr>
        </p:nvSpPr>
        <p:spPr>
          <a:xfrm>
            <a:off x="3595650" y="1092675"/>
            <a:ext cx="19527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900"/>
              <a:buNone/>
              <a:defRPr sz="77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2pPr>
            <a:lvl3pPr lvl="2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3pPr>
            <a:lvl4pPr lvl="3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4pPr>
            <a:lvl5pPr lvl="4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5pPr>
            <a:lvl6pPr lvl="5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6pPr>
            <a:lvl7pPr lvl="6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7pPr>
            <a:lvl8pPr lvl="7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8pPr>
            <a:lvl9pPr lvl="8" rtl="0">
              <a:spcBef>
                <a:spcPts val="0"/>
              </a:spcBef>
              <a:spcAft>
                <a:spcPts val="0"/>
              </a:spcAft>
              <a:buSzPts val="8900"/>
              <a:buNone/>
              <a:defRPr sz="8900"/>
            </a:lvl9pPr>
          </a:lstStyle>
          <a:p>
            <a:r>
              <a:t>xx%</a:t>
            </a:r>
          </a:p>
        </p:txBody>
      </p:sp>
      <p:sp>
        <p:nvSpPr>
          <p:cNvPr id="30" name="Google Shape;30;p3"/>
          <p:cNvSpPr/>
          <p:nvPr/>
        </p:nvSpPr>
        <p:spPr>
          <a:xfrm>
            <a:off x="-1051737" y="122932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/>
          <p:nvPr/>
        </p:nvSpPr>
        <p:spPr>
          <a:xfrm>
            <a:off x="8132338" y="122932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2" name="Google Shape;32;p3"/>
          <p:cNvPicPr preferRelativeResize="0"/>
          <p:nvPr/>
        </p:nvPicPr>
        <p:blipFill rotWithShape="1">
          <a:blip r:embed="rId2">
            <a:alphaModFix/>
          </a:blip>
          <a:srcRect l="28220" t="17074" r="12900" b="18806"/>
          <a:stretch/>
        </p:blipFill>
        <p:spPr>
          <a:xfrm flipH="1">
            <a:off x="4402425" y="-484350"/>
            <a:ext cx="5383973" cy="3298026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sp>
        <p:nvSpPr>
          <p:cNvPr id="33" name="Google Shape;33;p3"/>
          <p:cNvSpPr/>
          <p:nvPr/>
        </p:nvSpPr>
        <p:spPr>
          <a:xfrm>
            <a:off x="442645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563375" y="147575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8112725" y="18124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" name="Google Shape;36;p3"/>
          <p:cNvPicPr preferRelativeResize="0"/>
          <p:nvPr/>
        </p:nvPicPr>
        <p:blipFill rotWithShape="1">
          <a:blip r:embed="rId3">
            <a:alphaModFix/>
          </a:blip>
          <a:srcRect l="27280" t="12041" r="28253" b="21059"/>
          <a:stretch/>
        </p:blipFill>
        <p:spPr>
          <a:xfrm rot="-10143195">
            <a:off x="-512076" y="-314200"/>
            <a:ext cx="2578774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9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99" name="Google Shape;99;p9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00" name="Google Shape;100;p9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01" name="Google Shape;101;p9"/>
          <p:cNvSpPr txBox="1">
            <a:spLocks noGrp="1"/>
          </p:cNvSpPr>
          <p:nvPr>
            <p:ph type="title"/>
          </p:nvPr>
        </p:nvSpPr>
        <p:spPr>
          <a:xfrm>
            <a:off x="713225" y="1659350"/>
            <a:ext cx="4045200" cy="67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35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02" name="Google Shape;102;p9"/>
          <p:cNvSpPr txBox="1">
            <a:spLocks noGrp="1"/>
          </p:cNvSpPr>
          <p:nvPr>
            <p:ph type="subTitle" idx="1"/>
          </p:nvPr>
        </p:nvSpPr>
        <p:spPr>
          <a:xfrm>
            <a:off x="713225" y="2329537"/>
            <a:ext cx="4045200" cy="115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cxnSp>
        <p:nvCxnSpPr>
          <p:cNvPr id="103" name="Google Shape;103;p9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4" name="Google Shape;104;p9"/>
          <p:cNvSpPr/>
          <p:nvPr/>
        </p:nvSpPr>
        <p:spPr>
          <a:xfrm>
            <a:off x="8095563" y="1017450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167555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7946625" y="232645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7" name="Google Shape;107;p9"/>
          <p:cNvPicPr preferRelativeResize="0"/>
          <p:nvPr/>
        </p:nvPicPr>
        <p:blipFill rotWithShape="1">
          <a:blip r:embed="rId2">
            <a:alphaModFix/>
          </a:blip>
          <a:srcRect l="29162" t="11199" r="31917" b="11238"/>
          <a:stretch/>
        </p:blipFill>
        <p:spPr>
          <a:xfrm rot="-3345947" flipH="1">
            <a:off x="2996413" y="2037099"/>
            <a:ext cx="3558833" cy="3989301"/>
          </a:xfrm>
          <a:prstGeom prst="rect">
            <a:avLst/>
          </a:prstGeom>
          <a:noFill/>
          <a:ln>
            <a:noFill/>
          </a:ln>
          <a:effectLst>
            <a:outerShdw blurRad="57150" dist="19050" dir="696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oogle Shape;133;p13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134" name="Google Shape;134;p13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5" name="Google Shape;135;p13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6" name="Google Shape;136;p13"/>
          <p:cNvSpPr txBox="1">
            <a:spLocks noGrp="1"/>
          </p:cNvSpPr>
          <p:nvPr>
            <p:ph type="title"/>
          </p:nvPr>
        </p:nvSpPr>
        <p:spPr>
          <a:xfrm rot="-536">
            <a:off x="713226" y="45133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7" name="Google Shape;137;p13"/>
          <p:cNvSpPr txBox="1">
            <a:spLocks noGrp="1"/>
          </p:cNvSpPr>
          <p:nvPr>
            <p:ph type="subTitle" idx="1"/>
          </p:nvPr>
        </p:nvSpPr>
        <p:spPr>
          <a:xfrm>
            <a:off x="713225" y="1756100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13"/>
          <p:cNvSpPr txBox="1">
            <a:spLocks noGrp="1"/>
          </p:cNvSpPr>
          <p:nvPr>
            <p:ph type="subTitle" idx="2"/>
          </p:nvPr>
        </p:nvSpPr>
        <p:spPr>
          <a:xfrm>
            <a:off x="3351700" y="1756100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13"/>
          <p:cNvSpPr txBox="1">
            <a:spLocks noGrp="1"/>
          </p:cNvSpPr>
          <p:nvPr>
            <p:ph type="subTitle" idx="3"/>
          </p:nvPr>
        </p:nvSpPr>
        <p:spPr>
          <a:xfrm>
            <a:off x="713225" y="3331525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13"/>
          <p:cNvSpPr txBox="1">
            <a:spLocks noGrp="1"/>
          </p:cNvSpPr>
          <p:nvPr>
            <p:ph type="subTitle" idx="4"/>
          </p:nvPr>
        </p:nvSpPr>
        <p:spPr>
          <a:xfrm>
            <a:off x="3351700" y="3331525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p13"/>
          <p:cNvSpPr txBox="1">
            <a:spLocks noGrp="1"/>
          </p:cNvSpPr>
          <p:nvPr>
            <p:ph type="subTitle" idx="5"/>
          </p:nvPr>
        </p:nvSpPr>
        <p:spPr>
          <a:xfrm>
            <a:off x="713225" y="209592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13"/>
          <p:cNvSpPr txBox="1">
            <a:spLocks noGrp="1"/>
          </p:cNvSpPr>
          <p:nvPr>
            <p:ph type="subTitle" idx="6"/>
          </p:nvPr>
        </p:nvSpPr>
        <p:spPr>
          <a:xfrm>
            <a:off x="3351700" y="209592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3"/>
          <p:cNvSpPr txBox="1">
            <a:spLocks noGrp="1"/>
          </p:cNvSpPr>
          <p:nvPr>
            <p:ph type="subTitle" idx="7"/>
          </p:nvPr>
        </p:nvSpPr>
        <p:spPr>
          <a:xfrm>
            <a:off x="713225" y="366817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3"/>
          <p:cNvSpPr txBox="1">
            <a:spLocks noGrp="1"/>
          </p:cNvSpPr>
          <p:nvPr>
            <p:ph type="subTitle" idx="8"/>
          </p:nvPr>
        </p:nvSpPr>
        <p:spPr>
          <a:xfrm>
            <a:off x="3351700" y="366817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13"/>
          <p:cNvSpPr txBox="1">
            <a:spLocks noGrp="1"/>
          </p:cNvSpPr>
          <p:nvPr>
            <p:ph type="title" idx="9" hasCustomPrompt="1"/>
          </p:nvPr>
        </p:nvSpPr>
        <p:spPr>
          <a:xfrm>
            <a:off x="1574675" y="1212038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6" name="Google Shape;146;p13"/>
          <p:cNvSpPr txBox="1">
            <a:spLocks noGrp="1"/>
          </p:cNvSpPr>
          <p:nvPr>
            <p:ph type="title" idx="13" hasCustomPrompt="1"/>
          </p:nvPr>
        </p:nvSpPr>
        <p:spPr>
          <a:xfrm>
            <a:off x="1574675" y="2787463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7" name="Google Shape;147;p13"/>
          <p:cNvSpPr txBox="1">
            <a:spLocks noGrp="1"/>
          </p:cNvSpPr>
          <p:nvPr>
            <p:ph type="title" idx="14" hasCustomPrompt="1"/>
          </p:nvPr>
        </p:nvSpPr>
        <p:spPr>
          <a:xfrm>
            <a:off x="4213150" y="1212038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8" name="Google Shape;148;p13"/>
          <p:cNvSpPr txBox="1">
            <a:spLocks noGrp="1"/>
          </p:cNvSpPr>
          <p:nvPr>
            <p:ph type="title" idx="15" hasCustomPrompt="1"/>
          </p:nvPr>
        </p:nvSpPr>
        <p:spPr>
          <a:xfrm>
            <a:off x="4213150" y="2787463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49" name="Google Shape;149;p13"/>
          <p:cNvSpPr txBox="1">
            <a:spLocks noGrp="1"/>
          </p:cNvSpPr>
          <p:nvPr>
            <p:ph type="subTitle" idx="16"/>
          </p:nvPr>
        </p:nvSpPr>
        <p:spPr>
          <a:xfrm>
            <a:off x="5963225" y="1756100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0" name="Google Shape;150;p13"/>
          <p:cNvSpPr txBox="1">
            <a:spLocks noGrp="1"/>
          </p:cNvSpPr>
          <p:nvPr>
            <p:ph type="subTitle" idx="17"/>
          </p:nvPr>
        </p:nvSpPr>
        <p:spPr>
          <a:xfrm>
            <a:off x="5963225" y="3331525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None/>
              <a:defRPr b="1">
                <a:solidFill>
                  <a:schemeClr val="accent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3"/>
          <p:cNvSpPr txBox="1">
            <a:spLocks noGrp="1"/>
          </p:cNvSpPr>
          <p:nvPr>
            <p:ph type="subTitle" idx="18"/>
          </p:nvPr>
        </p:nvSpPr>
        <p:spPr>
          <a:xfrm>
            <a:off x="5963225" y="209592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3"/>
          <p:cNvSpPr txBox="1">
            <a:spLocks noGrp="1"/>
          </p:cNvSpPr>
          <p:nvPr>
            <p:ph type="subTitle" idx="19"/>
          </p:nvPr>
        </p:nvSpPr>
        <p:spPr>
          <a:xfrm>
            <a:off x="5963225" y="3668175"/>
            <a:ext cx="24492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13"/>
          <p:cNvSpPr txBox="1">
            <a:spLocks noGrp="1"/>
          </p:cNvSpPr>
          <p:nvPr>
            <p:ph type="title" idx="20" hasCustomPrompt="1"/>
          </p:nvPr>
        </p:nvSpPr>
        <p:spPr>
          <a:xfrm>
            <a:off x="6824675" y="1212038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54" name="Google Shape;154;p13"/>
          <p:cNvSpPr txBox="1">
            <a:spLocks noGrp="1"/>
          </p:cNvSpPr>
          <p:nvPr>
            <p:ph type="title" idx="21" hasCustomPrompt="1"/>
          </p:nvPr>
        </p:nvSpPr>
        <p:spPr>
          <a:xfrm>
            <a:off x="6824675" y="2787463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155" name="Google Shape;155;p13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6" name="Google Shape;156;p13"/>
          <p:cNvSpPr/>
          <p:nvPr/>
        </p:nvSpPr>
        <p:spPr>
          <a:xfrm>
            <a:off x="248675" y="4605663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7" name="Google Shape;157;p13"/>
          <p:cNvPicPr preferRelativeResize="0"/>
          <p:nvPr/>
        </p:nvPicPr>
        <p:blipFill rotWithShape="1">
          <a:blip r:embed="rId2">
            <a:alphaModFix/>
          </a:blip>
          <a:srcRect l="29162" t="11199" r="31917" b="11238"/>
          <a:stretch/>
        </p:blipFill>
        <p:spPr>
          <a:xfrm rot="-5400000">
            <a:off x="6098113" y="-706250"/>
            <a:ext cx="3558835" cy="3989301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2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oogle Shape;159;p14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160" name="Google Shape;160;p14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1" name="Google Shape;161;p14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62" name="Google Shape;162;p14"/>
          <p:cNvSpPr txBox="1">
            <a:spLocks noGrp="1"/>
          </p:cNvSpPr>
          <p:nvPr>
            <p:ph type="title"/>
          </p:nvPr>
        </p:nvSpPr>
        <p:spPr>
          <a:xfrm>
            <a:off x="1957000" y="3362500"/>
            <a:ext cx="5238600" cy="50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 sz="2200" b="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al"/>
                <a:ea typeface="Arial"/>
                <a:cs typeface="Arial"/>
                <a:sym typeface="Arial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al"/>
                <a:ea typeface="Arial"/>
                <a:cs typeface="Arial"/>
                <a:sym typeface="Arial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al"/>
                <a:ea typeface="Arial"/>
                <a:cs typeface="Arial"/>
                <a:sym typeface="Arial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al"/>
                <a:ea typeface="Arial"/>
                <a:cs typeface="Arial"/>
                <a:sym typeface="Arial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al"/>
                <a:ea typeface="Arial"/>
                <a:cs typeface="Arial"/>
                <a:sym typeface="Arial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al"/>
                <a:ea typeface="Arial"/>
                <a:cs typeface="Arial"/>
                <a:sym typeface="Arial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al"/>
                <a:ea typeface="Arial"/>
                <a:cs typeface="Arial"/>
                <a:sym typeface="Arial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300"/>
              <a:buNone/>
              <a:defRPr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p14"/>
          <p:cNvSpPr txBox="1">
            <a:spLocks noGrp="1"/>
          </p:cNvSpPr>
          <p:nvPr>
            <p:ph type="subTitle" idx="1"/>
          </p:nvPr>
        </p:nvSpPr>
        <p:spPr>
          <a:xfrm>
            <a:off x="1952700" y="1272475"/>
            <a:ext cx="5238600" cy="205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R="228600" lvl="0" algn="ctr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64" name="Google Shape;164;p14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4"/>
          <p:cNvSpPr/>
          <p:nvPr/>
        </p:nvSpPr>
        <p:spPr>
          <a:xfrm>
            <a:off x="3101625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4"/>
          <p:cNvSpPr/>
          <p:nvPr/>
        </p:nvSpPr>
        <p:spPr>
          <a:xfrm>
            <a:off x="7778275" y="69000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4"/>
          <p:cNvSpPr/>
          <p:nvPr/>
        </p:nvSpPr>
        <p:spPr>
          <a:xfrm>
            <a:off x="8628200" y="264660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68" name="Google Shape;168;p14"/>
          <p:cNvPicPr preferRelativeResize="0"/>
          <p:nvPr/>
        </p:nvPicPr>
        <p:blipFill rotWithShape="1">
          <a:blip r:embed="rId2">
            <a:alphaModFix/>
          </a:blip>
          <a:srcRect l="33555" t="8680" r="42709" b="5886"/>
          <a:stretch/>
        </p:blipFill>
        <p:spPr>
          <a:xfrm>
            <a:off x="-367800" y="1670150"/>
            <a:ext cx="2170248" cy="4394274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169" name="Google Shape;169;p14"/>
          <p:cNvPicPr preferRelativeResize="0"/>
          <p:nvPr/>
        </p:nvPicPr>
        <p:blipFill rotWithShape="1">
          <a:blip r:embed="rId3">
            <a:alphaModFix/>
          </a:blip>
          <a:srcRect l="29162" t="11199" r="31917" b="11238"/>
          <a:stretch/>
        </p:blipFill>
        <p:spPr>
          <a:xfrm rot="-6462091">
            <a:off x="4688463" y="-1076525"/>
            <a:ext cx="3558835" cy="3989302"/>
          </a:xfrm>
          <a:prstGeom prst="rect">
            <a:avLst/>
          </a:prstGeom>
          <a:noFill/>
          <a:ln>
            <a:noFill/>
          </a:ln>
          <a:effectLst>
            <a:outerShdw blurRad="57150" dist="19050" dir="6960000" algn="bl" rotWithShape="0">
              <a:srgbClr val="000000">
                <a:alpha val="36000"/>
              </a:srgbClr>
            </a:outerShdw>
          </a:effec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8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2" name="Google Shape;232;p20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233" name="Google Shape;233;p20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34" name="Google Shape;234;p20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235" name="Google Shape;235;p20"/>
          <p:cNvSpPr txBox="1">
            <a:spLocks noGrp="1"/>
          </p:cNvSpPr>
          <p:nvPr>
            <p:ph type="title"/>
          </p:nvPr>
        </p:nvSpPr>
        <p:spPr>
          <a:xfrm rot="-535">
            <a:off x="713250" y="45133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3300" b="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cxnSp>
        <p:nvCxnSpPr>
          <p:cNvPr id="236" name="Google Shape;236;p20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7" name="Google Shape;237;p20"/>
          <p:cNvSpPr/>
          <p:nvPr/>
        </p:nvSpPr>
        <p:spPr>
          <a:xfrm>
            <a:off x="-1624750" y="87517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8" name="Google Shape;238;p20"/>
          <p:cNvPicPr preferRelativeResize="0"/>
          <p:nvPr/>
        </p:nvPicPr>
        <p:blipFill rotWithShape="1">
          <a:blip r:embed="rId2">
            <a:alphaModFix/>
          </a:blip>
          <a:srcRect l="22820" t="35125" r="60837" b="21928"/>
          <a:stretch/>
        </p:blipFill>
        <p:spPr>
          <a:xfrm rot="570400">
            <a:off x="-678424" y="2499079"/>
            <a:ext cx="1272377" cy="1880947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  <p:sp>
        <p:nvSpPr>
          <p:cNvPr id="239" name="Google Shape;239;p20"/>
          <p:cNvSpPr/>
          <p:nvPr/>
        </p:nvSpPr>
        <p:spPr>
          <a:xfrm>
            <a:off x="104750" y="130592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13"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7" name="Google Shape;357;p29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358" name="Google Shape;358;p29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59" name="Google Shape;359;p29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60" name="Google Shape;360;p29"/>
          <p:cNvSpPr txBox="1"/>
          <p:nvPr/>
        </p:nvSpPr>
        <p:spPr>
          <a:xfrm>
            <a:off x="2158950" y="3476900"/>
            <a:ext cx="4826100" cy="6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lt2"/>
                </a:solidFill>
                <a:latin typeface="Amiri"/>
                <a:ea typeface="Amiri"/>
                <a:cs typeface="Amiri"/>
                <a:sym typeface="Amiri"/>
              </a:rPr>
              <a:t>CREDITS:</a:t>
            </a:r>
            <a:r>
              <a:rPr lang="en" sz="1200"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rPr>
              <a:t> This presentation template was created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Amiri"/>
                <a:ea typeface="Amiri"/>
                <a:cs typeface="Amiri"/>
                <a:sym typeface="Ami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 b="1">
                <a:solidFill>
                  <a:schemeClr val="lt2"/>
                </a:solidFill>
                <a:latin typeface="Amiri"/>
                <a:ea typeface="Amiri"/>
                <a:cs typeface="Amiri"/>
                <a:sym typeface="Amiri"/>
              </a:rPr>
              <a:t>,</a:t>
            </a:r>
            <a:r>
              <a:rPr lang="en" sz="1200"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rPr>
              <a:t> including icons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Amiri"/>
                <a:ea typeface="Amiri"/>
                <a:cs typeface="Amiri"/>
                <a:sym typeface="Ami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rPr>
              <a:t>, infographics &amp; images by </a:t>
            </a:r>
            <a:r>
              <a:rPr lang="en" sz="1200" b="1">
                <a:solidFill>
                  <a:schemeClr val="lt2"/>
                </a:solidFill>
                <a:uFill>
                  <a:noFill/>
                </a:uFill>
                <a:latin typeface="Amiri"/>
                <a:ea typeface="Amiri"/>
                <a:cs typeface="Amiri"/>
                <a:sym typeface="Ami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rPr>
              <a:t> </a:t>
            </a:r>
            <a:endParaRPr sz="1200">
              <a:solidFill>
                <a:schemeClr val="dk1"/>
              </a:solidFill>
              <a:latin typeface="Amiri"/>
              <a:ea typeface="Amiri"/>
              <a:cs typeface="Amiri"/>
              <a:sym typeface="Amiri"/>
            </a:endParaRPr>
          </a:p>
        </p:txBody>
      </p:sp>
      <p:cxnSp>
        <p:nvCxnSpPr>
          <p:cNvPr id="361" name="Google Shape;361;p29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2" name="Google Shape;362;p29"/>
          <p:cNvSpPr/>
          <p:nvPr/>
        </p:nvSpPr>
        <p:spPr>
          <a:xfrm>
            <a:off x="-1058725" y="1142738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8139325" y="1142738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4" name="Google Shape;364;p29"/>
          <p:cNvPicPr preferRelativeResize="0"/>
          <p:nvPr/>
        </p:nvPicPr>
        <p:blipFill rotWithShape="1">
          <a:blip r:embed="rId5">
            <a:alphaModFix/>
          </a:blip>
          <a:srcRect l="33555" t="8680" r="42709" b="5886"/>
          <a:stretch/>
        </p:blipFill>
        <p:spPr>
          <a:xfrm rot="10800000" flipH="1">
            <a:off x="7137713" y="-739387"/>
            <a:ext cx="2170248" cy="4394274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9000"/>
              </a:srgbClr>
            </a:outerShdw>
          </a:effectLst>
        </p:spPr>
      </p:pic>
      <p:pic>
        <p:nvPicPr>
          <p:cNvPr id="365" name="Google Shape;365;p29"/>
          <p:cNvPicPr preferRelativeResize="0"/>
          <p:nvPr/>
        </p:nvPicPr>
        <p:blipFill rotWithShape="1">
          <a:blip r:embed="rId6">
            <a:alphaModFix/>
          </a:blip>
          <a:srcRect l="28220" t="17074" r="12900" b="18806"/>
          <a:stretch/>
        </p:blipFill>
        <p:spPr>
          <a:xfrm rot="-9787410" flipH="1">
            <a:off x="-780974" y="2814886"/>
            <a:ext cx="5383972" cy="3298027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7000"/>
              </a:srgbClr>
            </a:outerShdw>
          </a:effectLst>
        </p:spPr>
      </p:pic>
      <p:sp>
        <p:nvSpPr>
          <p:cNvPr id="366" name="Google Shape;366;p29"/>
          <p:cNvSpPr/>
          <p:nvPr/>
        </p:nvSpPr>
        <p:spPr>
          <a:xfrm>
            <a:off x="8663925" y="3628100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9"/>
          <p:cNvSpPr/>
          <p:nvPr/>
        </p:nvSpPr>
        <p:spPr>
          <a:xfrm>
            <a:off x="7454625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9"/>
          <p:cNvSpPr/>
          <p:nvPr/>
        </p:nvSpPr>
        <p:spPr>
          <a:xfrm>
            <a:off x="305025" y="111302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69" name="Google Shape;369;p29"/>
          <p:cNvPicPr preferRelativeResize="0"/>
          <p:nvPr/>
        </p:nvPicPr>
        <p:blipFill rotWithShape="1">
          <a:blip r:embed="rId7">
            <a:alphaModFix/>
          </a:blip>
          <a:srcRect l="22820" t="35125" r="60837" b="21928"/>
          <a:stretch/>
        </p:blipFill>
        <p:spPr>
          <a:xfrm rot="-9432489">
            <a:off x="540664" y="396753"/>
            <a:ext cx="1272373" cy="1880948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  <p:sp>
        <p:nvSpPr>
          <p:cNvPr id="370" name="Google Shape;370;p29"/>
          <p:cNvSpPr txBox="1">
            <a:spLocks noGrp="1"/>
          </p:cNvSpPr>
          <p:nvPr>
            <p:ph type="title"/>
          </p:nvPr>
        </p:nvSpPr>
        <p:spPr>
          <a:xfrm rot="-436">
            <a:off x="2207550" y="515815"/>
            <a:ext cx="4728900" cy="11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sz="6600" b="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300"/>
              <a:buFont typeface="Roboto"/>
              <a:buNone/>
              <a:defRPr b="1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subTitle" idx="1"/>
          </p:nvPr>
        </p:nvSpPr>
        <p:spPr>
          <a:xfrm>
            <a:off x="2207550" y="1688425"/>
            <a:ext cx="4728900" cy="83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3" name="Google Shape;373;p30"/>
          <p:cNvGrpSpPr/>
          <p:nvPr/>
        </p:nvGrpSpPr>
        <p:grpSpPr>
          <a:xfrm>
            <a:off x="-19200" y="4755675"/>
            <a:ext cx="9163200" cy="387900"/>
            <a:chOff x="-19200" y="4755675"/>
            <a:chExt cx="9163200" cy="387900"/>
          </a:xfrm>
        </p:grpSpPr>
        <p:cxnSp>
          <p:nvCxnSpPr>
            <p:cNvPr id="374" name="Google Shape;374;p30"/>
            <p:cNvCxnSpPr/>
            <p:nvPr/>
          </p:nvCxnSpPr>
          <p:spPr>
            <a:xfrm>
              <a:off x="4572000" y="4755675"/>
              <a:ext cx="0" cy="38790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375" name="Google Shape;375;p30"/>
            <p:cNvCxnSpPr/>
            <p:nvPr/>
          </p:nvCxnSpPr>
          <p:spPr>
            <a:xfrm>
              <a:off x="-19200" y="4755675"/>
              <a:ext cx="9163200" cy="0"/>
            </a:xfrm>
            <a:prstGeom prst="straightConnector1">
              <a:avLst/>
            </a:prstGeom>
            <a:noFill/>
            <a:ln w="9525" cap="flat" cmpd="sng">
              <a:solidFill>
                <a:schemeClr val="lt2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376" name="Google Shape;376;p30"/>
          <p:cNvSpPr/>
          <p:nvPr/>
        </p:nvSpPr>
        <p:spPr>
          <a:xfrm>
            <a:off x="7555250" y="1677913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7" name="Google Shape;377;p30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8" name="Google Shape;378;p30"/>
          <p:cNvPicPr preferRelativeResize="0"/>
          <p:nvPr/>
        </p:nvPicPr>
        <p:blipFill rotWithShape="1">
          <a:blip r:embed="rId2">
            <a:alphaModFix/>
          </a:blip>
          <a:srcRect l="41277" t="17794" r="39777" b="17593"/>
          <a:stretch/>
        </p:blipFill>
        <p:spPr>
          <a:xfrm rot="8276863">
            <a:off x="884639" y="2534351"/>
            <a:ext cx="1732349" cy="3323200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379" name="Google Shape;379;p30"/>
          <p:cNvPicPr preferRelativeResize="0"/>
          <p:nvPr/>
        </p:nvPicPr>
        <p:blipFill rotWithShape="1">
          <a:blip r:embed="rId3">
            <a:alphaModFix/>
          </a:blip>
          <a:srcRect l="29162" t="11199" r="31917" b="11238"/>
          <a:stretch/>
        </p:blipFill>
        <p:spPr>
          <a:xfrm rot="-5400000">
            <a:off x="5482563" y="-657425"/>
            <a:ext cx="3558835" cy="3989301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8000"/>
              </a:srgbClr>
            </a:outerShdw>
          </a:effectLst>
        </p:spPr>
      </p:pic>
      <p:sp>
        <p:nvSpPr>
          <p:cNvPr id="380" name="Google Shape;380;p30"/>
          <p:cNvSpPr/>
          <p:nvPr/>
        </p:nvSpPr>
        <p:spPr>
          <a:xfrm>
            <a:off x="-1058725" y="228338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0"/>
          <p:cNvSpPr/>
          <p:nvPr/>
        </p:nvSpPr>
        <p:spPr>
          <a:xfrm>
            <a:off x="744150" y="8422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0"/>
          <p:cNvSpPr/>
          <p:nvPr/>
        </p:nvSpPr>
        <p:spPr>
          <a:xfrm>
            <a:off x="442215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27575" y="451625"/>
            <a:ext cx="7147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inzel Decorative"/>
              <a:buNone/>
              <a:defRPr sz="3300">
                <a:solidFill>
                  <a:schemeClr val="dk1"/>
                </a:solidFill>
                <a:latin typeface="Cinzel Decorative"/>
                <a:ea typeface="Cinzel Decorative"/>
                <a:cs typeface="Cinzel Decorative"/>
                <a:sym typeface="Cinzel Decorativ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27575" y="1152475"/>
            <a:ext cx="71478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miri"/>
              <a:buChar char="●"/>
              <a:defRPr sz="1800"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○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■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●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○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■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●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○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miri"/>
              <a:buChar char="■"/>
              <a:defRPr>
                <a:solidFill>
                  <a:schemeClr val="dk1"/>
                </a:solidFill>
                <a:latin typeface="Amiri"/>
                <a:ea typeface="Amiri"/>
                <a:cs typeface="Amiri"/>
                <a:sym typeface="Ami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5" r:id="rId3"/>
    <p:sldLayoutId id="2147483658" r:id="rId4"/>
    <p:sldLayoutId id="2147483659" r:id="rId5"/>
    <p:sldLayoutId id="2147483660" r:id="rId6"/>
    <p:sldLayoutId id="2147483666" r:id="rId7"/>
    <p:sldLayoutId id="2147483675" r:id="rId8"/>
    <p:sldLayoutId id="2147483676" r:id="rId9"/>
    <p:sldLayoutId id="2147483677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2"/>
        </a:solidFill>
        <a:effectLst/>
      </p:bgPr>
    </p:bg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35"/>
          <p:cNvSpPr txBox="1">
            <a:spLocks noGrp="1"/>
          </p:cNvSpPr>
          <p:nvPr>
            <p:ph type="ctrTitle"/>
          </p:nvPr>
        </p:nvSpPr>
        <p:spPr>
          <a:xfrm>
            <a:off x="1679998" y="1341250"/>
            <a:ext cx="5784000" cy="217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NHẬP MÔN ĐIỀU KHIỂN THÔNG MINH</a:t>
            </a:r>
            <a:endParaRPr/>
          </a:p>
        </p:txBody>
      </p:sp>
      <p:sp>
        <p:nvSpPr>
          <p:cNvPr id="405" name="Google Shape;405;p35"/>
          <p:cNvSpPr txBox="1">
            <a:spLocks noGrp="1"/>
          </p:cNvSpPr>
          <p:nvPr>
            <p:ph type="subTitle" idx="1"/>
          </p:nvPr>
        </p:nvSpPr>
        <p:spPr>
          <a:xfrm>
            <a:off x="1680002" y="3480650"/>
            <a:ext cx="5784000" cy="43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GVHD: PGS.TS Huỳnh Thái Hoàng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41"/>
          <p:cNvPicPr preferRelativeResize="0"/>
          <p:nvPr/>
        </p:nvPicPr>
        <p:blipFill rotWithShape="1">
          <a:blip r:embed="rId3">
            <a:alphaModFix/>
          </a:blip>
          <a:srcRect l="27280" t="12041" r="28253" b="21059"/>
          <a:stretch/>
        </p:blipFill>
        <p:spPr>
          <a:xfrm rot="-10143195">
            <a:off x="3282613" y="-579065"/>
            <a:ext cx="2578774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CA3A28B-8288-4EEB-7DDA-A8128D0750D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356390" y="352641"/>
            <a:ext cx="2813009" cy="221910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36EE814-0C3C-EF5F-AB1E-77FCABF4CEC4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3353" y="349753"/>
            <a:ext cx="2813009" cy="21160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766D16FD-FD76-F075-A960-5516F7ECBC84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410118" y="349753"/>
            <a:ext cx="2946272" cy="221910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F731F9B-5F01-9F6E-7C7C-01E11FD0F92F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3197445" y="2465828"/>
            <a:ext cx="3044853" cy="221911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72AC6B4-3988-E9DF-95BB-D4976D35FB1D}"/>
              </a:ext>
            </a:extLst>
          </p:cNvPr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35" y="2568861"/>
            <a:ext cx="2817509" cy="2047743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BAE871A-90E5-D9BA-7655-A3C46FABCB4A}"/>
              </a:ext>
            </a:extLst>
          </p:cNvPr>
          <p:cNvPicPr/>
          <p:nvPr/>
        </p:nvPicPr>
        <p:blipFill>
          <a:blip r:embed="rId9"/>
          <a:stretch>
            <a:fillRect/>
          </a:stretch>
        </p:blipFill>
        <p:spPr>
          <a:xfrm>
            <a:off x="6143716" y="2465826"/>
            <a:ext cx="1324362" cy="215077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9D81105-5904-3A33-EF80-4DB45C5B4750}"/>
              </a:ext>
            </a:extLst>
          </p:cNvPr>
          <p:cNvPicPr/>
          <p:nvPr/>
        </p:nvPicPr>
        <p:blipFill>
          <a:blip r:embed="rId10"/>
          <a:stretch>
            <a:fillRect/>
          </a:stretch>
        </p:blipFill>
        <p:spPr>
          <a:xfrm>
            <a:off x="7489857" y="2479461"/>
            <a:ext cx="1577339" cy="21507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>
            <a:spLocks noGrp="1"/>
          </p:cNvSpPr>
          <p:nvPr>
            <p:ph type="title"/>
          </p:nvPr>
        </p:nvSpPr>
        <p:spPr>
          <a:xfrm>
            <a:off x="1363783" y="2401876"/>
            <a:ext cx="6295175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iri" panose="020B0604020202020204" charset="-78"/>
                <a:cs typeface="Amiri" panose="020B0604020202020204" charset="-78"/>
              </a:rPr>
              <a:t>THIẾT KẾ PHẦN CỨNG, PHẦN MỀM</a:t>
            </a:r>
            <a:endParaRPr dirty="0">
              <a:latin typeface="Amiri" panose="020B0604020202020204" charset="-78"/>
              <a:cs typeface="Amiri" panose="020B0604020202020204" charset="-78"/>
            </a:endParaRPr>
          </a:p>
        </p:txBody>
      </p:sp>
      <p:sp>
        <p:nvSpPr>
          <p:cNvPr id="468" name="Google Shape;468;p40"/>
          <p:cNvSpPr txBox="1">
            <a:spLocks noGrp="1"/>
          </p:cNvSpPr>
          <p:nvPr>
            <p:ph type="title" idx="2"/>
          </p:nvPr>
        </p:nvSpPr>
        <p:spPr>
          <a:xfrm>
            <a:off x="3595650" y="1092675"/>
            <a:ext cx="19527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cxnSp>
        <p:nvCxnSpPr>
          <p:cNvPr id="469" name="Google Shape;469;p40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0" name="Google Shape;470;p40"/>
          <p:cNvPicPr preferRelativeResize="0"/>
          <p:nvPr/>
        </p:nvPicPr>
        <p:blipFill rotWithShape="1">
          <a:blip r:embed="rId3">
            <a:alphaModFix/>
          </a:blip>
          <a:srcRect l="41277" t="17794" r="39777" b="17593"/>
          <a:stretch/>
        </p:blipFill>
        <p:spPr>
          <a:xfrm rot="10800000">
            <a:off x="70563" y="2580675"/>
            <a:ext cx="1732349" cy="3323201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471" name="Google Shape;471;p40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3310221">
            <a:off x="7412202" y="2191478"/>
            <a:ext cx="1272373" cy="1880949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330923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0B994B-3E8C-45B3-A8AD-08FA1BF0FF59}"/>
              </a:ext>
            </a:extLst>
          </p:cNvPr>
          <p:cNvSpPr txBox="1"/>
          <p:nvPr/>
        </p:nvSpPr>
        <p:spPr>
          <a:xfrm>
            <a:off x="460637" y="612458"/>
            <a:ext cx="5142640" cy="5420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4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Bình trên là bình chứa nước và bình dưới để đựng nước ra và cũng là nguồn nước để bơm lên bình trên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9E1BCC-67F7-4FD9-8A9E-F8DAC9D3323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888" y="1301682"/>
            <a:ext cx="2438400" cy="314515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6FBD1FF-FC0F-4F1F-B074-6CEEE067DE71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281362" y="1301682"/>
            <a:ext cx="2581275" cy="30600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D62411-ABA4-45CC-B8C9-C67A754D7276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380595" y="427922"/>
            <a:ext cx="2570480" cy="393382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0B994B-3E8C-45B3-A8AD-08FA1BF0FF59}"/>
              </a:ext>
            </a:extLst>
          </p:cNvPr>
          <p:cNvSpPr txBox="1"/>
          <p:nvPr/>
        </p:nvSpPr>
        <p:spPr>
          <a:xfrm>
            <a:off x="453761" y="832464"/>
            <a:ext cx="5142640" cy="606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"/>
            </a:pPr>
            <a:r>
              <a:rPr lang="en-US" sz="16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Bên trên được gắn cảm biến để đọc khoảng cách đồng thời gắn thêm động cơ bơm nước.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2A5A49C-123D-4D57-876C-B0DDE92C4B1E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924682" y="1224969"/>
            <a:ext cx="2327275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941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0B994B-3E8C-45B3-A8AD-08FA1BF0FF59}"/>
              </a:ext>
            </a:extLst>
          </p:cNvPr>
          <p:cNvSpPr txBox="1"/>
          <p:nvPr/>
        </p:nvSpPr>
        <p:spPr>
          <a:xfrm>
            <a:off x="82501" y="618713"/>
            <a:ext cx="5142640" cy="743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US" sz="18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 báo biến và thư viện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61BF3F-1AD0-36E0-730B-C42897B299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7556" y="618713"/>
            <a:ext cx="5458587" cy="398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606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0B994B-3E8C-45B3-A8AD-08FA1BF0FF59}"/>
              </a:ext>
            </a:extLst>
          </p:cNvPr>
          <p:cNvSpPr txBox="1"/>
          <p:nvPr/>
        </p:nvSpPr>
        <p:spPr>
          <a:xfrm>
            <a:off x="82501" y="618713"/>
            <a:ext cx="5142640" cy="743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US" sz="18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Khai báo cáo chân Input, Output, …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DDBD4C-4B5B-40B7-86A2-974DAE4FBB19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903" y="1121730"/>
            <a:ext cx="4010025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327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0B994B-3E8C-45B3-A8AD-08FA1BF0FF59}"/>
              </a:ext>
            </a:extLst>
          </p:cNvPr>
          <p:cNvSpPr txBox="1"/>
          <p:nvPr/>
        </p:nvSpPr>
        <p:spPr>
          <a:xfrm>
            <a:off x="82500" y="618713"/>
            <a:ext cx="6421427" cy="8697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US" sz="16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Kiểm tra chuỗi được nhận từ UART: thông qua hàm con void receiveData(void): hàm này có chức năng nhận giá trị Setpoint và ON/OFF chương trình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A5FCC-732F-4CDB-B342-EB448C0D266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456" y="1763446"/>
            <a:ext cx="5836385" cy="216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708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0B994B-3E8C-45B3-A8AD-08FA1BF0FF59}"/>
              </a:ext>
            </a:extLst>
          </p:cNvPr>
          <p:cNvSpPr txBox="1"/>
          <p:nvPr/>
        </p:nvSpPr>
        <p:spPr>
          <a:xfrm>
            <a:off x="859397" y="618713"/>
            <a:ext cx="5142640" cy="743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US" sz="18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Vẽ hàm liên thuộc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FFA0DD-484A-47DC-A3A8-9EE66B0E66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4599" y="1625158"/>
            <a:ext cx="482981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737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0B994B-3E8C-45B3-A8AD-08FA1BF0FF59}"/>
              </a:ext>
            </a:extLst>
          </p:cNvPr>
          <p:cNvSpPr txBox="1"/>
          <p:nvPr/>
        </p:nvSpPr>
        <p:spPr>
          <a:xfrm>
            <a:off x="859396" y="618713"/>
            <a:ext cx="3135087" cy="973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US" sz="16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Tính toán giá trị của K</a:t>
            </a:r>
            <a:r>
              <a:rPr lang="en-US" sz="1600" i="1" baseline="-2500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sz="16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</a:t>
            </a:r>
            <a:r>
              <a:rPr lang="en-US" sz="1600" i="1" baseline="-2500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16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K</a:t>
            </a:r>
            <a:r>
              <a:rPr lang="en-US" sz="1600" i="1" baseline="-2500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sz="16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(xử lý thông tin và giải mờ)</a:t>
            </a: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645FEF-0880-495C-A5F5-6487EB7BE2D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2" y="618713"/>
            <a:ext cx="2691744" cy="25369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101503-1AA5-41B9-B681-377F91856A2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42" y="3155711"/>
            <a:ext cx="2691744" cy="136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37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0B994B-3E8C-45B3-A8AD-08FA1BF0FF59}"/>
              </a:ext>
            </a:extLst>
          </p:cNvPr>
          <p:cNvSpPr txBox="1"/>
          <p:nvPr/>
        </p:nvSpPr>
        <p:spPr>
          <a:xfrm>
            <a:off x="859397" y="618713"/>
            <a:ext cx="5142640" cy="7430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US" sz="18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Hàm tính toán PID (Áp dụng theo công thức) </a:t>
            </a: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B73289E-F84F-4A0C-992D-3900CF2E69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53316"/>
            <a:ext cx="4374334" cy="3292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0FCA97-6F13-78B7-1FD0-A8D895F923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554" y="1688574"/>
            <a:ext cx="3289621" cy="222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118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"/>
          <p:cNvSpPr txBox="1">
            <a:spLocks noGrp="1"/>
          </p:cNvSpPr>
          <p:nvPr>
            <p:ph type="title"/>
          </p:nvPr>
        </p:nvSpPr>
        <p:spPr>
          <a:xfrm rot="-535">
            <a:off x="713250" y="451337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Đề</a:t>
            </a:r>
            <a:r>
              <a:rPr lang="en-US" dirty="0">
                <a:latin typeface="Amiri" panose="020B0604020202020204" charset="-78"/>
                <a:cs typeface="Amiri" panose="020B0604020202020204" charset="-78"/>
              </a:rPr>
              <a:t> </a:t>
            </a: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tài</a:t>
            </a:r>
            <a:r>
              <a:rPr lang="en-US" dirty="0">
                <a:latin typeface="Amiri" panose="020B0604020202020204" charset="-78"/>
                <a:cs typeface="Amiri" panose="020B0604020202020204" charset="-78"/>
              </a:rPr>
              <a:t> : </a:t>
            </a: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Điều</a:t>
            </a:r>
            <a:r>
              <a:rPr lang="en-US" dirty="0">
                <a:latin typeface="Amiri" panose="020B0604020202020204" charset="-78"/>
                <a:cs typeface="Amiri" panose="020B0604020202020204" charset="-78"/>
              </a:rPr>
              <a:t> </a:t>
            </a: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Khiển</a:t>
            </a:r>
            <a:r>
              <a:rPr lang="en-US" dirty="0">
                <a:latin typeface="Amiri" panose="020B0604020202020204" charset="-78"/>
                <a:cs typeface="Amiri" panose="020B0604020202020204" charset="-78"/>
              </a:rPr>
              <a:t> </a:t>
            </a: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Mức</a:t>
            </a:r>
            <a:r>
              <a:rPr lang="en-US" dirty="0">
                <a:latin typeface="Amiri" panose="020B0604020202020204" charset="-78"/>
                <a:cs typeface="Amiri" panose="020B0604020202020204" charset="-78"/>
              </a:rPr>
              <a:t> </a:t>
            </a: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Chất</a:t>
            </a:r>
            <a:r>
              <a:rPr lang="en-US" dirty="0">
                <a:latin typeface="Amiri" panose="020B0604020202020204" charset="-78"/>
                <a:cs typeface="Amiri" panose="020B0604020202020204" charset="-78"/>
              </a:rPr>
              <a:t> </a:t>
            </a: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Lỏng</a:t>
            </a:r>
            <a:r>
              <a:rPr lang="en-US" dirty="0">
                <a:latin typeface="Amiri" panose="020B0604020202020204" charset="-78"/>
                <a:cs typeface="Amiri" panose="020B0604020202020204" charset="-78"/>
              </a:rPr>
              <a:t> </a:t>
            </a: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Trong</a:t>
            </a:r>
            <a:r>
              <a:rPr lang="en-US" dirty="0">
                <a:latin typeface="Amiri" panose="020B0604020202020204" charset="-78"/>
                <a:cs typeface="Amiri" panose="020B0604020202020204" charset="-78"/>
              </a:rPr>
              <a:t> </a:t>
            </a: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Bồn</a:t>
            </a:r>
            <a:r>
              <a:rPr lang="en-US" dirty="0">
                <a:latin typeface="Amiri" panose="020B0604020202020204" charset="-78"/>
                <a:cs typeface="Amiri" panose="020B0604020202020204" charset="-78"/>
              </a:rPr>
              <a:t> </a:t>
            </a:r>
            <a:r>
              <a:rPr lang="en-US" dirty="0" err="1">
                <a:latin typeface="Amiri" panose="020B0604020202020204" charset="-78"/>
                <a:cs typeface="Amiri" panose="020B0604020202020204" charset="-78"/>
              </a:rPr>
              <a:t>Chứa</a:t>
            </a:r>
            <a:endParaRPr dirty="0">
              <a:latin typeface="Amiri" panose="020B0604020202020204" charset="-78"/>
              <a:cs typeface="Amiri" panose="020B0604020202020204" charset="-78"/>
            </a:endParaRPr>
          </a:p>
        </p:txBody>
      </p:sp>
      <p:graphicFrame>
        <p:nvGraphicFramePr>
          <p:cNvPr id="411" name="Google Shape;411;p36"/>
          <p:cNvGraphicFramePr/>
          <p:nvPr>
            <p:extLst>
              <p:ext uri="{D42A27DB-BD31-4B8C-83A1-F6EECF244321}">
                <p14:modId xmlns:p14="http://schemas.microsoft.com/office/powerpoint/2010/main" val="2372332729"/>
              </p:ext>
            </p:extLst>
          </p:nvPr>
        </p:nvGraphicFramePr>
        <p:xfrm>
          <a:off x="1705226" y="1954682"/>
          <a:ext cx="5438094" cy="1767315"/>
        </p:xfrm>
        <a:graphic>
          <a:graphicData uri="http://schemas.openxmlformats.org/drawingml/2006/table">
            <a:tbl>
              <a:tblPr>
                <a:noFill/>
                <a:tableStyleId>{75A9A34B-3E8C-4E5A-9B95-B5DF699ABDB3}</a:tableStyleId>
              </a:tblPr>
              <a:tblGrid>
                <a:gridCol w="36849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31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400" b="1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Cinzel Decorative"/>
                          <a:ea typeface="Cinzel Decorative"/>
                          <a:cs typeface="Cinzel Decorative"/>
                          <a:sym typeface="Cinzel Decorative"/>
                        </a:rPr>
                        <a:t>Sinh Viên Thuc hiên</a:t>
                      </a:r>
                      <a:endParaRPr sz="1400" b="1" dirty="0">
                        <a:solidFill>
                          <a:schemeClr val="accent1"/>
                        </a:solidFill>
                        <a:latin typeface="Cinzel Decorative"/>
                        <a:ea typeface="Cinzel Decorative"/>
                        <a:cs typeface="Cinzel Decorative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-US" sz="1400">
                          <a:solidFill>
                            <a:schemeClr val="accent1">
                              <a:lumMod val="50000"/>
                            </a:schemeClr>
                          </a:solidFill>
                          <a:latin typeface="Cinzel Decorative" panose="020B0604020202020204" charset="0"/>
                          <a:ea typeface="Amiri"/>
                          <a:cs typeface="Amiri"/>
                          <a:sym typeface="Amiri"/>
                        </a:rPr>
                        <a:t>MSSV</a:t>
                      </a:r>
                      <a:endParaRPr sz="1400">
                        <a:solidFill>
                          <a:schemeClr val="accent1">
                            <a:lumMod val="50000"/>
                          </a:schemeClr>
                        </a:solidFill>
                        <a:latin typeface="Cinzel Decorative" panose="020B0604020202020204" charset="0"/>
                        <a:ea typeface="Amiri"/>
                        <a:cs typeface="Amiri"/>
                        <a:sym typeface="Ami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7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miri" panose="020B0604020202020204" charset="-78"/>
                          <a:ea typeface="Cinzel Decorative"/>
                          <a:cs typeface="Amiri" panose="020B0604020202020204" charset="-78"/>
                          <a:sym typeface="Cinzel Decorative"/>
                        </a:rPr>
                        <a:t>Đỗ Xuân Thức</a:t>
                      </a:r>
                      <a:endParaRPr sz="1600" b="1" dirty="0">
                        <a:solidFill>
                          <a:schemeClr val="accent1"/>
                        </a:solidFill>
                        <a:latin typeface="Amiri" panose="020B0604020202020204" charset="-78"/>
                        <a:ea typeface="Cinzel Decorative"/>
                        <a:cs typeface="Amiri" panose="020B0604020202020204" charset="-78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None/>
                      </a:pPr>
                      <a:r>
                        <a:rPr lang="en" sz="1400" dirty="0">
                          <a:solidFill>
                            <a:srgbClr val="191919"/>
                          </a:solidFill>
                          <a:latin typeface="Cinzel Decorative" panose="020B0604020202020204" charset="0"/>
                          <a:ea typeface="Amiri"/>
                          <a:cs typeface="Amiri"/>
                          <a:sym typeface="Amiri"/>
                        </a:rPr>
                        <a:t>1811267</a:t>
                      </a:r>
                      <a:endParaRPr sz="1400" dirty="0">
                        <a:solidFill>
                          <a:srgbClr val="191919"/>
                        </a:solidFill>
                        <a:latin typeface="Cinzel Decorative" panose="020B0604020202020204" charset="0"/>
                        <a:ea typeface="Amiri"/>
                        <a:cs typeface="Amiri"/>
                        <a:sym typeface="Ami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 dirty="0">
                          <a:solidFill>
                            <a:schemeClr val="accent1"/>
                          </a:solidFill>
                          <a:uFill>
                            <a:noFill/>
                          </a:uFill>
                          <a:latin typeface="Amiri" panose="020B0604020202020204" charset="-78"/>
                          <a:ea typeface="Cinzel Decorative"/>
                          <a:cs typeface="Amiri" panose="020B0604020202020204" charset="-78"/>
                          <a:sym typeface="Cinzel Decorative"/>
                        </a:rPr>
                        <a:t>Lê Hữu Khánh</a:t>
                      </a:r>
                      <a:endParaRPr sz="1600" b="1" dirty="0">
                        <a:solidFill>
                          <a:schemeClr val="accent1"/>
                        </a:solidFill>
                        <a:latin typeface="Amiri" panose="020B0604020202020204" charset="-78"/>
                        <a:ea typeface="Cinzel Decorative"/>
                        <a:cs typeface="Amiri" panose="020B0604020202020204" charset="-78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>
                          <a:solidFill>
                            <a:srgbClr val="191919"/>
                          </a:solidFill>
                          <a:latin typeface="Cinzel Decorative" panose="020B0604020202020204" charset="0"/>
                          <a:ea typeface="Amiri"/>
                          <a:cs typeface="Amiri"/>
                          <a:sym typeface="Amiri"/>
                        </a:rPr>
                        <a:t>1812590</a:t>
                      </a:r>
                      <a:endParaRPr lang="en" sz="1400" dirty="0">
                        <a:solidFill>
                          <a:srgbClr val="191919"/>
                        </a:solidFill>
                        <a:latin typeface="Cinzel Decorative" panose="020B0604020202020204" charset="0"/>
                        <a:ea typeface="Amiri"/>
                        <a:cs typeface="Amiri"/>
                        <a:sym typeface="Amiri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chemeClr val="accent1"/>
                          </a:solidFill>
                          <a:latin typeface="Amiri" panose="020B0604020202020204" charset="-78"/>
                          <a:ea typeface="Cinzel Decorative"/>
                          <a:cs typeface="Amiri" panose="020B0604020202020204" charset="-78"/>
                          <a:sym typeface="Cinzel Decorative"/>
                        </a:rPr>
                        <a:t>Huỳnh</a:t>
                      </a:r>
                      <a:r>
                        <a:rPr lang="en-US" sz="1600" b="1" baseline="0" dirty="0">
                          <a:solidFill>
                            <a:schemeClr val="accent1"/>
                          </a:solidFill>
                          <a:latin typeface="Amiri" panose="020B0604020202020204" charset="-78"/>
                          <a:ea typeface="Cinzel Decorative"/>
                          <a:cs typeface="Amiri" panose="020B0604020202020204" charset="-78"/>
                          <a:sym typeface="Cinzel Decorative"/>
                        </a:rPr>
                        <a:t> Anh Lâm</a:t>
                      </a:r>
                      <a:endParaRPr lang="en-US" sz="1600" b="1" dirty="0">
                        <a:solidFill>
                          <a:schemeClr val="accent1"/>
                        </a:solidFill>
                        <a:latin typeface="Amiri" panose="020B0604020202020204" charset="-78"/>
                        <a:ea typeface="Cinzel Decorative"/>
                        <a:cs typeface="Amiri" panose="020B0604020202020204" charset="-78"/>
                        <a:sym typeface="Cinzel Decorative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160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" sz="1400" dirty="0">
                          <a:solidFill>
                            <a:srgbClr val="191919"/>
                          </a:solidFill>
                          <a:latin typeface="Cinzel Decorative" panose="020B0604020202020204" charset="0"/>
                          <a:ea typeface="Amiri"/>
                          <a:cs typeface="Amiri"/>
                          <a:sym typeface="Amiri"/>
                        </a:rPr>
                        <a:t>1812764</a:t>
                      </a: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15" name="Google Shape;415;p36"/>
          <p:cNvPicPr preferRelativeResize="0"/>
          <p:nvPr/>
        </p:nvPicPr>
        <p:blipFill rotWithShape="1">
          <a:blip r:embed="rId3">
            <a:alphaModFix/>
          </a:blip>
          <a:srcRect l="27280" t="12041" r="28253" b="21059"/>
          <a:stretch/>
        </p:blipFill>
        <p:spPr>
          <a:xfrm rot="-7594132" flipH="1">
            <a:off x="7885350" y="465550"/>
            <a:ext cx="2578772" cy="2182347"/>
          </a:xfrm>
          <a:prstGeom prst="rect">
            <a:avLst/>
          </a:prstGeom>
          <a:noFill/>
          <a:ln>
            <a:noFill/>
          </a:ln>
          <a:effectLst>
            <a:outerShdw blurRad="57150" dist="28575" dir="6900000" algn="bl" rotWithShape="0">
              <a:srgbClr val="000000">
                <a:alpha val="38000"/>
              </a:srgbClr>
            </a:outerShdw>
          </a:effectLst>
        </p:spPr>
      </p:pic>
      <p:sp>
        <p:nvSpPr>
          <p:cNvPr id="416" name="Google Shape;416;p36"/>
          <p:cNvSpPr/>
          <p:nvPr/>
        </p:nvSpPr>
        <p:spPr>
          <a:xfrm>
            <a:off x="8471650" y="4605675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2D0B994B-3E8C-45B3-A8AD-08FA1BF0FF59}"/>
              </a:ext>
            </a:extLst>
          </p:cNvPr>
          <p:cNvSpPr txBox="1"/>
          <p:nvPr/>
        </p:nvSpPr>
        <p:spPr>
          <a:xfrm>
            <a:off x="330007" y="234858"/>
            <a:ext cx="5142640" cy="1141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r>
              <a:rPr lang="en-US" sz="1800" i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Trong hàm loop():</a:t>
            </a:r>
          </a:p>
          <a:p>
            <a:pPr lvl="0">
              <a:lnSpc>
                <a:spcPct val="107000"/>
              </a:lnSpc>
              <a:spcAft>
                <a:spcPts val="750"/>
              </a:spcAft>
            </a:pPr>
            <a:endParaRPr lang="en-US" sz="18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07000"/>
              </a:lnSpc>
              <a:spcAft>
                <a:spcPts val="750"/>
              </a:spcAft>
              <a:buFont typeface="Wingdings" panose="05000000000000000000" pitchFamily="2" charset="2"/>
              <a:buChar char="Ø"/>
            </a:pPr>
            <a:endParaRPr lang="en-US" sz="16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DC4850C-F8F9-4787-8EBE-4A7004F625A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35" y="380174"/>
            <a:ext cx="2887581" cy="15585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35CA808-F12F-4CDF-B6DF-22BD35356AA1}"/>
              </a:ext>
            </a:extLst>
          </p:cNvPr>
          <p:cNvSpPr txBox="1"/>
          <p:nvPr/>
        </p:nvSpPr>
        <p:spPr>
          <a:xfrm>
            <a:off x="1340657" y="722699"/>
            <a:ext cx="474388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Đọc từ cảm biến và đưa giá trị khoảng cách vào biến khoang cach</a:t>
            </a:r>
            <a:endParaRPr lang="en-US" sz="120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8858B0E-9CD2-4D37-9C2F-9015472A6C1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4535" y="1986392"/>
            <a:ext cx="2887581" cy="19499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EEDD4E9-E6F1-47AE-A552-5823093722A8}"/>
              </a:ext>
            </a:extLst>
          </p:cNvPr>
          <p:cNvSpPr txBox="1"/>
          <p:nvPr/>
        </p:nvSpPr>
        <p:spPr>
          <a:xfrm>
            <a:off x="1340657" y="2109702"/>
            <a:ext cx="4351993" cy="675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lvl="0" indent="-171450">
              <a:lnSpc>
                <a:spcPct val="107000"/>
              </a:lnSpc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Cứ sau Tms = 25ms , chương trình sẽ thực hiện xử lý thông tin và   giải mờ đồng thời đưa ra tín hiệu điều khiển động cơ bơm nước.</a:t>
            </a:r>
            <a:endParaRPr lang="en-US" sz="12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D37FB91-B758-409A-9B22-C0900B72A8A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084535" y="3984066"/>
            <a:ext cx="2887581" cy="70107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B76242D-5C81-4DCC-AB73-C2714ADB175A}"/>
              </a:ext>
            </a:extLst>
          </p:cNvPr>
          <p:cNvSpPr txBox="1"/>
          <p:nvPr/>
        </p:nvSpPr>
        <p:spPr>
          <a:xfrm>
            <a:off x="1447234" y="4103772"/>
            <a:ext cx="32244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Cứ sau 100ms thì gửi dữ liệu thông qua UART để vẽ đồ thị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3935200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D900395-A2A8-5848-1897-B4315AE97EAC}"/>
              </a:ext>
            </a:extLst>
          </p:cNvPr>
          <p:cNvSpPr txBox="1"/>
          <p:nvPr/>
        </p:nvSpPr>
        <p:spPr>
          <a:xfrm>
            <a:off x="892098" y="580232"/>
            <a:ext cx="5144428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"/>
            </a:pP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quả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523D34-DF1B-0BF6-2CF1-73C4606A2F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6729" y="951571"/>
            <a:ext cx="5011456" cy="3738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2976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6A4834-9AE6-1369-8BB9-704BD1B73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9956" y="485485"/>
            <a:ext cx="5238600" cy="508500"/>
          </a:xfrm>
        </p:spPr>
        <p:txBody>
          <a:bodyPr/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dirty="0"/>
              <a:t> Video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6AEB8B-E644-7AA0-642B-513FCF3BD95C}"/>
              </a:ext>
            </a:extLst>
          </p:cNvPr>
          <p:cNvSpPr txBox="1"/>
          <p:nvPr/>
        </p:nvSpPr>
        <p:spPr>
          <a:xfrm>
            <a:off x="725863" y="1494529"/>
            <a:ext cx="7880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https://drive.google.com/drive/folders/1HKQR8QlFOSXKpUookGrs3Yvq2nFqP1Fq?usp=sharing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9F98BE-55A2-3CFB-24BC-E75B586BBBE0}"/>
              </a:ext>
            </a:extLst>
          </p:cNvPr>
          <p:cNvSpPr txBox="1"/>
          <p:nvPr/>
        </p:nvSpPr>
        <p:spPr>
          <a:xfrm>
            <a:off x="2539344" y="1167313"/>
            <a:ext cx="8915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Link GG:</a:t>
            </a:r>
          </a:p>
        </p:txBody>
      </p:sp>
    </p:spTree>
    <p:extLst>
      <p:ext uri="{BB962C8B-B14F-4D97-AF65-F5344CB8AC3E}">
        <p14:creationId xmlns:p14="http://schemas.microsoft.com/office/powerpoint/2010/main" val="30693964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64"/>
          <p:cNvSpPr txBox="1">
            <a:spLocks noGrp="1"/>
          </p:cNvSpPr>
          <p:nvPr>
            <p:ph type="title"/>
          </p:nvPr>
        </p:nvSpPr>
        <p:spPr>
          <a:xfrm rot="-436">
            <a:off x="2207549" y="1205975"/>
            <a:ext cx="4728900" cy="11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</a:t>
            </a:r>
            <a:endParaRPr dirty="0"/>
          </a:p>
        </p:txBody>
      </p:sp>
      <p:sp>
        <p:nvSpPr>
          <p:cNvPr id="1011" name="Google Shape;1011;p64"/>
          <p:cNvSpPr/>
          <p:nvPr/>
        </p:nvSpPr>
        <p:spPr>
          <a:xfrm>
            <a:off x="2925625" y="2765125"/>
            <a:ext cx="612600" cy="612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2" name="Google Shape;1012;p64"/>
          <p:cNvSpPr/>
          <p:nvPr/>
        </p:nvSpPr>
        <p:spPr>
          <a:xfrm>
            <a:off x="3726150" y="2765125"/>
            <a:ext cx="612600" cy="612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3" name="Google Shape;1013;p64"/>
          <p:cNvSpPr/>
          <p:nvPr/>
        </p:nvSpPr>
        <p:spPr>
          <a:xfrm>
            <a:off x="4526675" y="2765125"/>
            <a:ext cx="612600" cy="612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4" name="Google Shape;1014;p64"/>
          <p:cNvSpPr/>
          <p:nvPr/>
        </p:nvSpPr>
        <p:spPr>
          <a:xfrm>
            <a:off x="5327200" y="2765125"/>
            <a:ext cx="612600" cy="612600"/>
          </a:xfrm>
          <a:prstGeom prst="ellipse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6" name="Google Shape;1016;p64"/>
          <p:cNvSpPr/>
          <p:nvPr/>
        </p:nvSpPr>
        <p:spPr>
          <a:xfrm>
            <a:off x="3059093" y="289839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17" name="Google Shape;1017;p64"/>
          <p:cNvGrpSpPr/>
          <p:nvPr/>
        </p:nvGrpSpPr>
        <p:grpSpPr>
          <a:xfrm>
            <a:off x="3859427" y="2898590"/>
            <a:ext cx="346056" cy="345674"/>
            <a:chOff x="3303268" y="3817349"/>
            <a:chExt cx="346056" cy="345674"/>
          </a:xfrm>
        </p:grpSpPr>
        <p:sp>
          <p:nvSpPr>
            <p:cNvPr id="1018" name="Google Shape;1018;p64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9" name="Google Shape;1019;p64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0" name="Google Shape;1020;p64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1" name="Google Shape;1021;p64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2" name="Google Shape;1022;p64"/>
          <p:cNvGrpSpPr/>
          <p:nvPr/>
        </p:nvGrpSpPr>
        <p:grpSpPr>
          <a:xfrm>
            <a:off x="4659941" y="2898602"/>
            <a:ext cx="346056" cy="345674"/>
            <a:chOff x="3752358" y="3817349"/>
            <a:chExt cx="346056" cy="345674"/>
          </a:xfrm>
        </p:grpSpPr>
        <p:sp>
          <p:nvSpPr>
            <p:cNvPr id="1023" name="Google Shape;1023;p64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4" name="Google Shape;1024;p64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5" name="Google Shape;1025;p64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6" name="Google Shape;1026;p64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27" name="Google Shape;1027;p64"/>
          <p:cNvGrpSpPr/>
          <p:nvPr/>
        </p:nvGrpSpPr>
        <p:grpSpPr>
          <a:xfrm>
            <a:off x="5460464" y="2898602"/>
            <a:ext cx="346056" cy="345674"/>
            <a:chOff x="2238181" y="4120624"/>
            <a:chExt cx="346056" cy="345674"/>
          </a:xfrm>
        </p:grpSpPr>
        <p:grpSp>
          <p:nvGrpSpPr>
            <p:cNvPr id="1028" name="Google Shape;1028;p64"/>
            <p:cNvGrpSpPr/>
            <p:nvPr/>
          </p:nvGrpSpPr>
          <p:grpSpPr>
            <a:xfrm>
              <a:off x="2309155" y="4177413"/>
              <a:ext cx="203862" cy="231903"/>
              <a:chOff x="1512725" y="258500"/>
              <a:chExt cx="4570900" cy="5199625"/>
            </a:xfrm>
          </p:grpSpPr>
          <p:sp>
            <p:nvSpPr>
              <p:cNvPr id="1029" name="Google Shape;1029;p64"/>
              <p:cNvSpPr/>
              <p:nvPr/>
            </p:nvSpPr>
            <p:spPr>
              <a:xfrm>
                <a:off x="1512725" y="2700900"/>
                <a:ext cx="2654475" cy="2757225"/>
              </a:xfrm>
              <a:custGeom>
                <a:avLst/>
                <a:gdLst/>
                <a:ahLst/>
                <a:cxnLst/>
                <a:rect l="l" t="t" r="r" b="b"/>
                <a:pathLst>
                  <a:path w="106179" h="110289" extrusionOk="0">
                    <a:moveTo>
                      <a:pt x="19199" y="1"/>
                    </a:moveTo>
                    <a:cubicBezTo>
                      <a:pt x="18076" y="1"/>
                      <a:pt x="16954" y="466"/>
                      <a:pt x="16148" y="1404"/>
                    </a:cubicBezTo>
                    <a:cubicBezTo>
                      <a:pt x="5840" y="13310"/>
                      <a:pt x="1" y="28739"/>
                      <a:pt x="33" y="44494"/>
                    </a:cubicBezTo>
                    <a:cubicBezTo>
                      <a:pt x="33" y="62077"/>
                      <a:pt x="6916" y="78582"/>
                      <a:pt x="19442" y="91010"/>
                    </a:cubicBezTo>
                    <a:cubicBezTo>
                      <a:pt x="31968" y="103439"/>
                      <a:pt x="48572" y="110289"/>
                      <a:pt x="66252" y="110289"/>
                    </a:cubicBezTo>
                    <a:cubicBezTo>
                      <a:pt x="69546" y="110289"/>
                      <a:pt x="72939" y="110060"/>
                      <a:pt x="76201" y="109571"/>
                    </a:cubicBezTo>
                    <a:cubicBezTo>
                      <a:pt x="86248" y="108071"/>
                      <a:pt x="95675" y="104352"/>
                      <a:pt x="103895" y="98643"/>
                    </a:cubicBezTo>
                    <a:cubicBezTo>
                      <a:pt x="105983" y="97208"/>
                      <a:pt x="106179" y="94272"/>
                      <a:pt x="104417" y="92478"/>
                    </a:cubicBezTo>
                    <a:cubicBezTo>
                      <a:pt x="104384" y="92348"/>
                      <a:pt x="104384" y="92315"/>
                      <a:pt x="104352" y="92315"/>
                    </a:cubicBezTo>
                    <a:cubicBezTo>
                      <a:pt x="103555" y="91537"/>
                      <a:pt x="102517" y="91128"/>
                      <a:pt x="101470" y="91128"/>
                    </a:cubicBezTo>
                    <a:cubicBezTo>
                      <a:pt x="100673" y="91128"/>
                      <a:pt x="99870" y="91365"/>
                      <a:pt x="99165" y="91859"/>
                    </a:cubicBezTo>
                    <a:cubicBezTo>
                      <a:pt x="91956" y="96849"/>
                      <a:pt x="83769" y="100111"/>
                      <a:pt x="74994" y="101416"/>
                    </a:cubicBezTo>
                    <a:cubicBezTo>
                      <a:pt x="72091" y="101808"/>
                      <a:pt x="69155" y="102069"/>
                      <a:pt x="66252" y="102069"/>
                    </a:cubicBezTo>
                    <a:cubicBezTo>
                      <a:pt x="50757" y="102069"/>
                      <a:pt x="36176" y="96066"/>
                      <a:pt x="25216" y="85171"/>
                    </a:cubicBezTo>
                    <a:cubicBezTo>
                      <a:pt x="14256" y="74309"/>
                      <a:pt x="8221" y="59826"/>
                      <a:pt x="8188" y="44462"/>
                    </a:cubicBezTo>
                    <a:cubicBezTo>
                      <a:pt x="8188" y="30664"/>
                      <a:pt x="13277" y="17126"/>
                      <a:pt x="22313" y="6721"/>
                    </a:cubicBezTo>
                    <a:cubicBezTo>
                      <a:pt x="23650" y="5188"/>
                      <a:pt x="23650" y="2904"/>
                      <a:pt x="22248" y="1404"/>
                    </a:cubicBezTo>
                    <a:lnTo>
                      <a:pt x="22215" y="1338"/>
                    </a:lnTo>
                    <a:cubicBezTo>
                      <a:pt x="21407" y="449"/>
                      <a:pt x="20302" y="1"/>
                      <a:pt x="19199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0" name="Google Shape;1030;p64"/>
              <p:cNvSpPr/>
              <p:nvPr/>
            </p:nvSpPr>
            <p:spPr>
              <a:xfrm>
                <a:off x="2323325" y="258500"/>
                <a:ext cx="3760300" cy="4390225"/>
              </a:xfrm>
              <a:custGeom>
                <a:avLst/>
                <a:gdLst/>
                <a:ahLst/>
                <a:cxnLst/>
                <a:rect l="l" t="t" r="r" b="b"/>
                <a:pathLst>
                  <a:path w="150412" h="175609" extrusionOk="0">
                    <a:moveTo>
                      <a:pt x="63610" y="0"/>
                    </a:moveTo>
                    <a:cubicBezTo>
                      <a:pt x="61359" y="0"/>
                      <a:pt x="59532" y="1827"/>
                      <a:pt x="59532" y="4078"/>
                    </a:cubicBezTo>
                    <a:lnTo>
                      <a:pt x="59532" y="93228"/>
                    </a:lnTo>
                    <a:lnTo>
                      <a:pt x="59467" y="142060"/>
                    </a:lnTo>
                    <a:cubicBezTo>
                      <a:pt x="59467" y="153020"/>
                      <a:pt x="52421" y="162741"/>
                      <a:pt x="41950" y="166199"/>
                    </a:cubicBezTo>
                    <a:cubicBezTo>
                      <a:pt x="39320" y="167047"/>
                      <a:pt x="36616" y="167503"/>
                      <a:pt x="33881" y="167503"/>
                    </a:cubicBezTo>
                    <a:cubicBezTo>
                      <a:pt x="33462" y="167503"/>
                      <a:pt x="33042" y="167493"/>
                      <a:pt x="32621" y="167471"/>
                    </a:cubicBezTo>
                    <a:cubicBezTo>
                      <a:pt x="19181" y="166818"/>
                      <a:pt x="8515" y="155793"/>
                      <a:pt x="8319" y="142419"/>
                    </a:cubicBezTo>
                    <a:cubicBezTo>
                      <a:pt x="8221" y="135569"/>
                      <a:pt x="10798" y="129143"/>
                      <a:pt x="15593" y="124250"/>
                    </a:cubicBezTo>
                    <a:cubicBezTo>
                      <a:pt x="20454" y="119291"/>
                      <a:pt x="26978" y="116584"/>
                      <a:pt x="33926" y="116584"/>
                    </a:cubicBezTo>
                    <a:cubicBezTo>
                      <a:pt x="36633" y="116584"/>
                      <a:pt x="39373" y="117041"/>
                      <a:pt x="41983" y="117889"/>
                    </a:cubicBezTo>
                    <a:cubicBezTo>
                      <a:pt x="42399" y="118019"/>
                      <a:pt x="42825" y="118082"/>
                      <a:pt x="43246" y="118082"/>
                    </a:cubicBezTo>
                    <a:cubicBezTo>
                      <a:pt x="44409" y="118082"/>
                      <a:pt x="45540" y="117600"/>
                      <a:pt x="46354" y="116714"/>
                    </a:cubicBezTo>
                    <a:cubicBezTo>
                      <a:pt x="47006" y="115931"/>
                      <a:pt x="47332" y="114920"/>
                      <a:pt x="47332" y="113909"/>
                    </a:cubicBezTo>
                    <a:lnTo>
                      <a:pt x="47332" y="81028"/>
                    </a:lnTo>
                    <a:cubicBezTo>
                      <a:pt x="47332" y="79038"/>
                      <a:pt x="45865" y="77277"/>
                      <a:pt x="43875" y="76983"/>
                    </a:cubicBezTo>
                    <a:cubicBezTo>
                      <a:pt x="40547" y="76494"/>
                      <a:pt x="37220" y="76233"/>
                      <a:pt x="33926" y="76233"/>
                    </a:cubicBezTo>
                    <a:cubicBezTo>
                      <a:pt x="26651" y="76233"/>
                      <a:pt x="19638" y="77407"/>
                      <a:pt x="12984" y="79593"/>
                    </a:cubicBezTo>
                    <a:cubicBezTo>
                      <a:pt x="10831" y="80311"/>
                      <a:pt x="9820" y="82724"/>
                      <a:pt x="10831" y="84780"/>
                    </a:cubicBezTo>
                    <a:lnTo>
                      <a:pt x="10831" y="84812"/>
                    </a:lnTo>
                    <a:cubicBezTo>
                      <a:pt x="10961" y="85008"/>
                      <a:pt x="11092" y="85269"/>
                      <a:pt x="11157" y="85465"/>
                    </a:cubicBezTo>
                    <a:cubicBezTo>
                      <a:pt x="11790" y="86730"/>
                      <a:pt x="13091" y="87485"/>
                      <a:pt x="14435" y="87485"/>
                    </a:cubicBezTo>
                    <a:cubicBezTo>
                      <a:pt x="14823" y="87485"/>
                      <a:pt x="15214" y="87423"/>
                      <a:pt x="15593" y="87291"/>
                    </a:cubicBezTo>
                    <a:cubicBezTo>
                      <a:pt x="21400" y="85367"/>
                      <a:pt x="27565" y="84388"/>
                      <a:pt x="33860" y="84388"/>
                    </a:cubicBezTo>
                    <a:cubicBezTo>
                      <a:pt x="35622" y="84388"/>
                      <a:pt x="37383" y="84486"/>
                      <a:pt x="39145" y="84649"/>
                    </a:cubicBezTo>
                    <a:lnTo>
                      <a:pt x="39145" y="108853"/>
                    </a:lnTo>
                    <a:cubicBezTo>
                      <a:pt x="37383" y="108592"/>
                      <a:pt x="35622" y="108462"/>
                      <a:pt x="33860" y="108462"/>
                    </a:cubicBezTo>
                    <a:cubicBezTo>
                      <a:pt x="24727" y="108462"/>
                      <a:pt x="16180" y="112050"/>
                      <a:pt x="9787" y="118541"/>
                    </a:cubicBezTo>
                    <a:cubicBezTo>
                      <a:pt x="3426" y="124967"/>
                      <a:pt x="1" y="133481"/>
                      <a:pt x="99" y="142549"/>
                    </a:cubicBezTo>
                    <a:cubicBezTo>
                      <a:pt x="360" y="160197"/>
                      <a:pt x="14452" y="174712"/>
                      <a:pt x="32164" y="175561"/>
                    </a:cubicBezTo>
                    <a:cubicBezTo>
                      <a:pt x="32758" y="175593"/>
                      <a:pt x="33351" y="175609"/>
                      <a:pt x="33941" y="175609"/>
                    </a:cubicBezTo>
                    <a:cubicBezTo>
                      <a:pt x="37530" y="175609"/>
                      <a:pt x="41044" y="175018"/>
                      <a:pt x="44462" y="173897"/>
                    </a:cubicBezTo>
                    <a:cubicBezTo>
                      <a:pt x="58325" y="169330"/>
                      <a:pt x="67622" y="156543"/>
                      <a:pt x="67622" y="142027"/>
                    </a:cubicBezTo>
                    <a:lnTo>
                      <a:pt x="67687" y="93163"/>
                    </a:lnTo>
                    <a:lnTo>
                      <a:pt x="67687" y="8155"/>
                    </a:lnTo>
                    <a:lnTo>
                      <a:pt x="78321" y="8155"/>
                    </a:lnTo>
                    <a:cubicBezTo>
                      <a:pt x="81697" y="8133"/>
                      <a:pt x="85305" y="8095"/>
                      <a:pt x="88344" y="8095"/>
                    </a:cubicBezTo>
                    <a:cubicBezTo>
                      <a:pt x="89709" y="8095"/>
                      <a:pt x="90960" y="8103"/>
                      <a:pt x="92022" y="8123"/>
                    </a:cubicBezTo>
                    <a:cubicBezTo>
                      <a:pt x="93098" y="21073"/>
                      <a:pt x="98643" y="33110"/>
                      <a:pt x="107973" y="42374"/>
                    </a:cubicBezTo>
                    <a:cubicBezTo>
                      <a:pt x="117269" y="51573"/>
                      <a:pt x="129339" y="57053"/>
                      <a:pt x="142256" y="58031"/>
                    </a:cubicBezTo>
                    <a:cubicBezTo>
                      <a:pt x="142256" y="64131"/>
                      <a:pt x="142289" y="76005"/>
                      <a:pt x="142354" y="82333"/>
                    </a:cubicBezTo>
                    <a:cubicBezTo>
                      <a:pt x="133155" y="81876"/>
                      <a:pt x="124250" y="79821"/>
                      <a:pt x="115769" y="76233"/>
                    </a:cubicBezTo>
                    <a:cubicBezTo>
                      <a:pt x="109506" y="73624"/>
                      <a:pt x="103700" y="70198"/>
                      <a:pt x="98350" y="66088"/>
                    </a:cubicBezTo>
                    <a:cubicBezTo>
                      <a:pt x="97610" y="65524"/>
                      <a:pt x="96719" y="65238"/>
                      <a:pt x="95830" y="65238"/>
                    </a:cubicBezTo>
                    <a:cubicBezTo>
                      <a:pt x="95229" y="65238"/>
                      <a:pt x="94629" y="65369"/>
                      <a:pt x="94077" y="65632"/>
                    </a:cubicBezTo>
                    <a:cubicBezTo>
                      <a:pt x="92674" y="66284"/>
                      <a:pt x="91793" y="67752"/>
                      <a:pt x="91793" y="69318"/>
                    </a:cubicBezTo>
                    <a:lnTo>
                      <a:pt x="91956" y="142354"/>
                    </a:lnTo>
                    <a:cubicBezTo>
                      <a:pt x="91891" y="150443"/>
                      <a:pt x="90195" y="158272"/>
                      <a:pt x="86966" y="165514"/>
                    </a:cubicBezTo>
                    <a:cubicBezTo>
                      <a:pt x="86150" y="167308"/>
                      <a:pt x="86802" y="169428"/>
                      <a:pt x="88433" y="170472"/>
                    </a:cubicBezTo>
                    <a:cubicBezTo>
                      <a:pt x="88466" y="170472"/>
                      <a:pt x="88466" y="170505"/>
                      <a:pt x="88531" y="170505"/>
                    </a:cubicBezTo>
                    <a:cubicBezTo>
                      <a:pt x="89214" y="170960"/>
                      <a:pt x="89984" y="171174"/>
                      <a:pt x="90744" y="171174"/>
                    </a:cubicBezTo>
                    <a:cubicBezTo>
                      <a:pt x="92271" y="171174"/>
                      <a:pt x="93760" y="170311"/>
                      <a:pt x="94436" y="168808"/>
                    </a:cubicBezTo>
                    <a:cubicBezTo>
                      <a:pt x="98089" y="160555"/>
                      <a:pt x="100046" y="151650"/>
                      <a:pt x="100111" y="142354"/>
                    </a:cubicBezTo>
                    <a:lnTo>
                      <a:pt x="99850" y="77049"/>
                    </a:lnTo>
                    <a:lnTo>
                      <a:pt x="99850" y="77049"/>
                    </a:lnTo>
                    <a:cubicBezTo>
                      <a:pt x="103895" y="79593"/>
                      <a:pt x="108071" y="81844"/>
                      <a:pt x="112474" y="83670"/>
                    </a:cubicBezTo>
                    <a:cubicBezTo>
                      <a:pt x="123206" y="88205"/>
                      <a:pt x="134591" y="90521"/>
                      <a:pt x="146301" y="90521"/>
                    </a:cubicBezTo>
                    <a:cubicBezTo>
                      <a:pt x="147410" y="90521"/>
                      <a:pt x="148454" y="90097"/>
                      <a:pt x="149237" y="89346"/>
                    </a:cubicBezTo>
                    <a:cubicBezTo>
                      <a:pt x="149987" y="88563"/>
                      <a:pt x="150411" y="87552"/>
                      <a:pt x="150411" y="86443"/>
                    </a:cubicBezTo>
                    <a:lnTo>
                      <a:pt x="150379" y="70231"/>
                    </a:lnTo>
                    <a:lnTo>
                      <a:pt x="150313" y="54345"/>
                    </a:lnTo>
                    <a:cubicBezTo>
                      <a:pt x="150281" y="49974"/>
                      <a:pt x="146301" y="49942"/>
                      <a:pt x="146236" y="49942"/>
                    </a:cubicBezTo>
                    <a:cubicBezTo>
                      <a:pt x="120955" y="49942"/>
                      <a:pt x="100177" y="29358"/>
                      <a:pt x="99981" y="4045"/>
                    </a:cubicBezTo>
                    <a:cubicBezTo>
                      <a:pt x="99981" y="2121"/>
                      <a:pt x="98546" y="131"/>
                      <a:pt x="959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031" name="Google Shape;1031;p64"/>
            <p:cNvSpPr/>
            <p:nvPr/>
          </p:nvSpPr>
          <p:spPr>
            <a:xfrm>
              <a:off x="2238181" y="4120624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7"/>
          <p:cNvSpPr txBox="1">
            <a:spLocks noGrp="1"/>
          </p:cNvSpPr>
          <p:nvPr>
            <p:ph type="title"/>
          </p:nvPr>
        </p:nvSpPr>
        <p:spPr>
          <a:xfrm rot="-536">
            <a:off x="713226" y="451337"/>
            <a:ext cx="7699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422" name="Google Shape;422;p37"/>
          <p:cNvSpPr txBox="1">
            <a:spLocks noGrp="1"/>
          </p:cNvSpPr>
          <p:nvPr>
            <p:ph type="subTitle" idx="1"/>
          </p:nvPr>
        </p:nvSpPr>
        <p:spPr>
          <a:xfrm>
            <a:off x="667765" y="2499632"/>
            <a:ext cx="2476150" cy="57390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THIẾT KẾ HỆ MỜ</a:t>
            </a:r>
          </a:p>
        </p:txBody>
      </p:sp>
      <p:sp>
        <p:nvSpPr>
          <p:cNvPr id="423" name="Google Shape;423;p37"/>
          <p:cNvSpPr txBox="1">
            <a:spLocks noGrp="1"/>
          </p:cNvSpPr>
          <p:nvPr>
            <p:ph type="subTitle" idx="2"/>
          </p:nvPr>
        </p:nvSpPr>
        <p:spPr>
          <a:xfrm>
            <a:off x="3441078" y="2526611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/>
              <a:t>T</a:t>
            </a:r>
            <a:r>
              <a:rPr lang="en" dirty="0"/>
              <a:t>ổng quan thiết bị</a:t>
            </a:r>
            <a:endParaRPr dirty="0"/>
          </a:p>
        </p:txBody>
      </p:sp>
      <p:sp>
        <p:nvSpPr>
          <p:cNvPr id="430" name="Google Shape;430;p37"/>
          <p:cNvSpPr txBox="1">
            <a:spLocks noGrp="1"/>
          </p:cNvSpPr>
          <p:nvPr>
            <p:ph type="title" idx="9"/>
          </p:nvPr>
        </p:nvSpPr>
        <p:spPr>
          <a:xfrm>
            <a:off x="1506300" y="1670090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32" name="Google Shape;432;p37"/>
          <p:cNvSpPr txBox="1">
            <a:spLocks noGrp="1"/>
          </p:cNvSpPr>
          <p:nvPr>
            <p:ph type="title" idx="14"/>
          </p:nvPr>
        </p:nvSpPr>
        <p:spPr>
          <a:xfrm>
            <a:off x="4208850" y="1670090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34" name="Google Shape;434;p37"/>
          <p:cNvSpPr txBox="1">
            <a:spLocks noGrp="1"/>
          </p:cNvSpPr>
          <p:nvPr>
            <p:ph type="subTitle" idx="16"/>
          </p:nvPr>
        </p:nvSpPr>
        <p:spPr>
          <a:xfrm>
            <a:off x="6196334" y="2526611"/>
            <a:ext cx="2449200" cy="38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kế</a:t>
            </a:r>
            <a:r>
              <a:rPr lang="en-US" dirty="0"/>
              <a:t> </a:t>
            </a:r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cứng,PHẦN</a:t>
            </a:r>
            <a:r>
              <a:rPr lang="en-US" dirty="0"/>
              <a:t> MỀM</a:t>
            </a:r>
          </a:p>
        </p:txBody>
      </p:sp>
      <p:sp>
        <p:nvSpPr>
          <p:cNvPr id="438" name="Google Shape;438;p37"/>
          <p:cNvSpPr txBox="1">
            <a:spLocks noGrp="1"/>
          </p:cNvSpPr>
          <p:nvPr>
            <p:ph type="title" idx="20"/>
          </p:nvPr>
        </p:nvSpPr>
        <p:spPr>
          <a:xfrm>
            <a:off x="6989679" y="1670090"/>
            <a:ext cx="726300" cy="55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40" name="Google Shape;440;p37"/>
          <p:cNvSpPr/>
          <p:nvPr/>
        </p:nvSpPr>
        <p:spPr>
          <a:xfrm>
            <a:off x="-675475" y="-1267575"/>
            <a:ext cx="2063400" cy="2745300"/>
          </a:xfrm>
          <a:prstGeom prst="ellipse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37"/>
          <p:cNvSpPr/>
          <p:nvPr/>
        </p:nvSpPr>
        <p:spPr>
          <a:xfrm>
            <a:off x="1206600" y="276063"/>
            <a:ext cx="299700" cy="300000"/>
          </a:xfrm>
          <a:prstGeom prst="star4">
            <a:avLst>
              <a:gd name="adj" fmla="val 12500"/>
            </a:avLst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42" name="Google Shape;442;p37"/>
          <p:cNvPicPr preferRelativeResize="0"/>
          <p:nvPr/>
        </p:nvPicPr>
        <p:blipFill rotWithShape="1">
          <a:blip r:embed="rId3">
            <a:alphaModFix/>
          </a:blip>
          <a:srcRect l="41277" t="17794" r="39777" b="17593"/>
          <a:stretch/>
        </p:blipFill>
        <p:spPr>
          <a:xfrm rot="-8535518">
            <a:off x="-493513" y="288450"/>
            <a:ext cx="1732350" cy="3323200"/>
          </a:xfrm>
          <a:prstGeom prst="rect">
            <a:avLst/>
          </a:prstGeom>
          <a:noFill/>
          <a:ln>
            <a:noFill/>
          </a:ln>
          <a:effectLst>
            <a:outerShdw blurRad="57150" dist="28575" dir="6840000" algn="bl" rotWithShape="0">
              <a:srgbClr val="000000">
                <a:alpha val="38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>
            <a:spLocks noGrp="1"/>
          </p:cNvSpPr>
          <p:nvPr>
            <p:ph type="title"/>
          </p:nvPr>
        </p:nvSpPr>
        <p:spPr>
          <a:xfrm>
            <a:off x="1941300" y="2310388"/>
            <a:ext cx="5261400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iri" panose="020B0604020202020204" charset="-78"/>
                <a:cs typeface="Amiri" panose="020B0604020202020204" charset="-78"/>
              </a:rPr>
              <a:t>THIẾT KẾ HỆ MỜ</a:t>
            </a:r>
            <a:endParaRPr dirty="0">
              <a:latin typeface="Amiri" panose="020B0604020202020204" charset="-78"/>
              <a:cs typeface="Amiri" panose="020B0604020202020204" charset="-78"/>
            </a:endParaRPr>
          </a:p>
        </p:txBody>
      </p:sp>
      <p:sp>
        <p:nvSpPr>
          <p:cNvPr id="468" name="Google Shape;468;p40"/>
          <p:cNvSpPr txBox="1">
            <a:spLocks noGrp="1"/>
          </p:cNvSpPr>
          <p:nvPr>
            <p:ph type="title" idx="2"/>
          </p:nvPr>
        </p:nvSpPr>
        <p:spPr>
          <a:xfrm>
            <a:off x="3595650" y="1092675"/>
            <a:ext cx="19527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469" name="Google Shape;469;p40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0" name="Google Shape;470;p40"/>
          <p:cNvPicPr preferRelativeResize="0"/>
          <p:nvPr/>
        </p:nvPicPr>
        <p:blipFill rotWithShape="1">
          <a:blip r:embed="rId3">
            <a:alphaModFix/>
          </a:blip>
          <a:srcRect l="41277" t="17794" r="39777" b="17593"/>
          <a:stretch/>
        </p:blipFill>
        <p:spPr>
          <a:xfrm rot="10800000">
            <a:off x="70563" y="2580675"/>
            <a:ext cx="1732349" cy="3323201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471" name="Google Shape;471;p40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3310221">
            <a:off x="7412202" y="2191478"/>
            <a:ext cx="1272373" cy="1880949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642F3B4-3735-96CD-9BB7-12E674FB8D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79166" y="607633"/>
            <a:ext cx="3313200" cy="726000"/>
          </a:xfrm>
        </p:spPr>
        <p:txBody>
          <a:bodyPr/>
          <a:lstStyle/>
          <a:p>
            <a:pPr>
              <a:buFont typeface="Wingdings" panose="05000000000000000000" pitchFamily="2" charset="2"/>
              <a:buChar char="q"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2B98136-D8CC-C4F2-21CD-436DD34EC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0432" y="1333633"/>
            <a:ext cx="6563135" cy="311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86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C42DDB1-952D-B666-8570-4001BB94FF8F}"/>
              </a:ext>
            </a:extLst>
          </p:cNvPr>
          <p:cNvSpPr txBox="1"/>
          <p:nvPr/>
        </p:nvSpPr>
        <p:spPr>
          <a:xfrm>
            <a:off x="802888" y="275432"/>
            <a:ext cx="5144428" cy="34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>
              <a:lnSpc>
                <a:spcPct val="107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q"/>
            </a:pPr>
            <a:r>
              <a:rPr lang="en-US" sz="1600" b="1" i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600" b="1" i="1" dirty="0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b="1" i="1" dirty="0" err="1">
                <a:solidFill>
                  <a:schemeClr val="accent1">
                    <a:lumMod val="75000"/>
                  </a:schemeClr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endParaRPr lang="en-US" sz="1600" dirty="0">
              <a:solidFill>
                <a:schemeClr val="accent1">
                  <a:lumMod val="75000"/>
                </a:scheme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6BD076-3B01-891B-F538-BC6000E7C066}"/>
              </a:ext>
            </a:extLst>
          </p:cNvPr>
          <p:cNvSpPr txBox="1"/>
          <p:nvPr/>
        </p:nvSpPr>
        <p:spPr>
          <a:xfrm>
            <a:off x="1070518" y="758651"/>
            <a:ext cx="5144428" cy="311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"/>
            </a:pP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PID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Sugeno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Google Shape;179;p10">
            <a:extLst>
              <a:ext uri="{FF2B5EF4-FFF2-40B4-BE49-F238E27FC236}">
                <a16:creationId xmlns:a16="http://schemas.microsoft.com/office/drawing/2014/main" id="{479ABFC6-5332-F2C9-5519-73920B9871E9}"/>
              </a:ext>
            </a:extLst>
          </p:cNvPr>
          <p:cNvPicPr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674541" y="1572090"/>
            <a:ext cx="5943600" cy="2266950"/>
          </a:xfrm>
          <a:prstGeom prst="rect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</p:pic>
    </p:spTree>
    <p:extLst>
      <p:ext uri="{BB962C8B-B14F-4D97-AF65-F5344CB8AC3E}">
        <p14:creationId xmlns:p14="http://schemas.microsoft.com/office/powerpoint/2010/main" val="89996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888B7CA-3FB7-495F-E5D7-C8E5E1553518}"/>
              </a:ext>
            </a:extLst>
          </p:cNvPr>
          <p:cNvSpPr txBox="1"/>
          <p:nvPr/>
        </p:nvSpPr>
        <p:spPr>
          <a:xfrm>
            <a:off x="728546" y="304392"/>
            <a:ext cx="5144428" cy="342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750"/>
              </a:spcAft>
              <a:buFont typeface="Wingdings" panose="05000000000000000000" pitchFamily="2" charset="2"/>
              <a:buChar char=""/>
            </a:pP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Vẽ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mờ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1400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en-US" sz="16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4F93C9-F203-FE0F-58F8-C36CCCDF8BF8}"/>
              </a:ext>
            </a:extLst>
          </p:cNvPr>
          <p:cNvSpPr txBox="1"/>
          <p:nvPr/>
        </p:nvSpPr>
        <p:spPr>
          <a:xfrm>
            <a:off x="1397620" y="777953"/>
            <a:ext cx="5144428" cy="644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750"/>
              </a:spcAft>
              <a:buFont typeface="Symbol" panose="05050102010706020507" pitchFamily="18" charset="2"/>
              <a:buChar char=""/>
            </a:pPr>
            <a:r>
              <a:rPr lang="en-US" sz="14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1400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r>
              <a:rPr lang="en-US" sz="14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thái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750"/>
              </a:spcAft>
              <a:buFont typeface="Symbol" panose="05050102010706020507" pitchFamily="18" charset="2"/>
              <a:buChar char=""/>
            </a:pPr>
            <a:r>
              <a:rPr lang="en-US" sz="1400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Tầm</a:t>
            </a:r>
            <a:r>
              <a:rPr lang="en-US" sz="14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14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1400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: 0 – 18 (cm)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D4A4654-5256-6DEF-7B44-F35F6747F8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894" y="1927309"/>
            <a:ext cx="7099086" cy="216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103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98B8984-9EC2-134F-2C3C-8A1CB939B0A2}"/>
              </a:ext>
            </a:extLst>
          </p:cNvPr>
          <p:cNvSpPr txBox="1"/>
          <p:nvPr/>
        </p:nvSpPr>
        <p:spPr>
          <a:xfrm>
            <a:off x="981307" y="433409"/>
            <a:ext cx="51444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Bảng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hệ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quy</a:t>
            </a:r>
            <a:r>
              <a:rPr lang="en-US" sz="1400" b="1" i="1" dirty="0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en-US" sz="1400" b="1" i="1" dirty="0" err="1">
                <a:solidFill>
                  <a:srgbClr val="010101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tắc</a:t>
            </a:r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7BEFAF-396F-89FE-C209-51247CF523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31440"/>
              </p:ext>
            </p:extLst>
          </p:nvPr>
        </p:nvGraphicFramePr>
        <p:xfrm>
          <a:off x="2289717" y="1222454"/>
          <a:ext cx="4928840" cy="2918368"/>
        </p:xfrm>
        <a:graphic>
          <a:graphicData uri="http://schemas.openxmlformats.org/drawingml/2006/table">
            <a:tbl>
              <a:tblPr firstRow="1" firstCol="1" bandRow="1">
                <a:tableStyleId>{75A9A34B-3E8C-4E5A-9B95-B5DF699ABDB3}</a:tableStyleId>
              </a:tblPr>
              <a:tblGrid>
                <a:gridCol w="949169">
                  <a:extLst>
                    <a:ext uri="{9D8B030D-6E8A-4147-A177-3AD203B41FA5}">
                      <a16:colId xmlns:a16="http://schemas.microsoft.com/office/drawing/2014/main" val="2432102050"/>
                    </a:ext>
                  </a:extLst>
                </a:gridCol>
                <a:gridCol w="949169">
                  <a:extLst>
                    <a:ext uri="{9D8B030D-6E8A-4147-A177-3AD203B41FA5}">
                      <a16:colId xmlns:a16="http://schemas.microsoft.com/office/drawing/2014/main" val="557461782"/>
                    </a:ext>
                  </a:extLst>
                </a:gridCol>
                <a:gridCol w="971402">
                  <a:extLst>
                    <a:ext uri="{9D8B030D-6E8A-4147-A177-3AD203B41FA5}">
                      <a16:colId xmlns:a16="http://schemas.microsoft.com/office/drawing/2014/main" val="903316792"/>
                    </a:ext>
                  </a:extLst>
                </a:gridCol>
                <a:gridCol w="1029550">
                  <a:extLst>
                    <a:ext uri="{9D8B030D-6E8A-4147-A177-3AD203B41FA5}">
                      <a16:colId xmlns:a16="http://schemas.microsoft.com/office/drawing/2014/main" val="1186610890"/>
                    </a:ext>
                  </a:extLst>
                </a:gridCol>
                <a:gridCol w="1029550">
                  <a:extLst>
                    <a:ext uri="{9D8B030D-6E8A-4147-A177-3AD203B41FA5}">
                      <a16:colId xmlns:a16="http://schemas.microsoft.com/office/drawing/2014/main" val="3949851396"/>
                    </a:ext>
                  </a:extLst>
                </a:gridCol>
              </a:tblGrid>
              <a:tr h="364796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Thông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số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bộ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điều</a:t>
                      </a:r>
                      <a:r>
                        <a:rPr lang="en-US" sz="1100" dirty="0">
                          <a:effectLst/>
                        </a:rPr>
                        <a:t> </a:t>
                      </a:r>
                      <a:r>
                        <a:rPr lang="en-US" sz="1100" dirty="0" err="1">
                          <a:effectLst/>
                        </a:rPr>
                        <a:t>khiển</a:t>
                      </a:r>
                      <a:r>
                        <a:rPr lang="en-US" sz="1100" dirty="0">
                          <a:effectLst/>
                        </a:rPr>
                        <a:t> PID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7149291"/>
                  </a:ext>
                </a:extLst>
              </a:tr>
              <a:tr h="364796">
                <a:tc gridSpan="2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Kp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Ki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err="1">
                          <a:effectLst/>
                        </a:rPr>
                        <a:t>Kd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5826344"/>
                  </a:ext>
                </a:extLst>
              </a:tr>
              <a:tr h="364796">
                <a:tc rowSpan="6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Điểm làm việc 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S1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0.42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59469195"/>
                  </a:ext>
                </a:extLst>
              </a:tr>
              <a:tr h="364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0.39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0.037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41012058"/>
                  </a:ext>
                </a:extLst>
              </a:tr>
              <a:tr h="364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0.36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0.033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2416358"/>
                  </a:ext>
                </a:extLst>
              </a:tr>
              <a:tr h="364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S4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0.32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0.03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4253832"/>
                  </a:ext>
                </a:extLst>
              </a:tr>
              <a:tr h="364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S5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0.31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0.27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1369237"/>
                  </a:ext>
                </a:extLst>
              </a:tr>
              <a:tr h="36479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S6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0.28</a:t>
                      </a:r>
                      <a:endParaRPr lang="en-US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0.026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0</a:t>
                      </a:r>
                      <a:endParaRPr lang="en-US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72579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67441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40"/>
          <p:cNvSpPr txBox="1">
            <a:spLocks noGrp="1"/>
          </p:cNvSpPr>
          <p:nvPr>
            <p:ph type="title"/>
          </p:nvPr>
        </p:nvSpPr>
        <p:spPr>
          <a:xfrm>
            <a:off x="1494412" y="2401876"/>
            <a:ext cx="6295175" cy="86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Amiri" panose="020B0604020202020204" charset="-78"/>
                <a:cs typeface="Amiri" panose="020B0604020202020204" charset="-78"/>
              </a:rPr>
              <a:t>TỔNG QUAN THIẾT BỊ</a:t>
            </a:r>
            <a:endParaRPr dirty="0">
              <a:latin typeface="Amiri" panose="020B0604020202020204" charset="-78"/>
              <a:cs typeface="Amiri" panose="020B0604020202020204" charset="-78"/>
            </a:endParaRPr>
          </a:p>
        </p:txBody>
      </p:sp>
      <p:sp>
        <p:nvSpPr>
          <p:cNvPr id="468" name="Google Shape;468;p40"/>
          <p:cNvSpPr txBox="1">
            <a:spLocks noGrp="1"/>
          </p:cNvSpPr>
          <p:nvPr>
            <p:ph type="title" idx="2"/>
          </p:nvPr>
        </p:nvSpPr>
        <p:spPr>
          <a:xfrm>
            <a:off x="3595650" y="1092675"/>
            <a:ext cx="1952700" cy="12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cxnSp>
        <p:nvCxnSpPr>
          <p:cNvPr id="469" name="Google Shape;469;p40"/>
          <p:cNvCxnSpPr/>
          <p:nvPr/>
        </p:nvCxnSpPr>
        <p:spPr>
          <a:xfrm>
            <a:off x="4572000" y="0"/>
            <a:ext cx="0" cy="387900"/>
          </a:xfrm>
          <a:prstGeom prst="straightConnector1">
            <a:avLst/>
          </a:prstGeom>
          <a:noFill/>
          <a:ln w="9525" cap="flat" cmpd="sng">
            <a:solidFill>
              <a:schemeClr val="lt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470" name="Google Shape;470;p40"/>
          <p:cNvPicPr preferRelativeResize="0"/>
          <p:nvPr/>
        </p:nvPicPr>
        <p:blipFill rotWithShape="1">
          <a:blip r:embed="rId3">
            <a:alphaModFix/>
          </a:blip>
          <a:srcRect l="41277" t="17794" r="39777" b="17593"/>
          <a:stretch/>
        </p:blipFill>
        <p:spPr>
          <a:xfrm rot="10800000">
            <a:off x="70563" y="2580675"/>
            <a:ext cx="1732349" cy="3323201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6000"/>
              </a:srgbClr>
            </a:outerShdw>
          </a:effectLst>
        </p:spPr>
      </p:pic>
      <p:pic>
        <p:nvPicPr>
          <p:cNvPr id="471" name="Google Shape;471;p40"/>
          <p:cNvPicPr preferRelativeResize="0"/>
          <p:nvPr/>
        </p:nvPicPr>
        <p:blipFill rotWithShape="1">
          <a:blip r:embed="rId4">
            <a:alphaModFix/>
          </a:blip>
          <a:srcRect l="22820" t="35125" r="60837" b="21928"/>
          <a:stretch/>
        </p:blipFill>
        <p:spPr>
          <a:xfrm rot="-3310221">
            <a:off x="7412202" y="2191478"/>
            <a:ext cx="1272373" cy="1880949"/>
          </a:xfrm>
          <a:prstGeom prst="rect">
            <a:avLst/>
          </a:prstGeom>
          <a:noFill/>
          <a:ln>
            <a:noFill/>
          </a:ln>
          <a:effectLst>
            <a:outerShdw blurRad="57150" dist="19050" dir="6840000" algn="bl" rotWithShape="0">
              <a:srgbClr val="000000">
                <a:alpha val="37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106095"/>
      </p:ext>
    </p:extLst>
  </p:cSld>
  <p:clrMapOvr>
    <a:masterClrMapping/>
  </p:clrMapOvr>
</p:sld>
</file>

<file path=ppt/theme/theme1.xml><?xml version="1.0" encoding="utf-8"?>
<a:theme xmlns:a="http://schemas.openxmlformats.org/drawingml/2006/main" name="Legacy of Roman Mythology Bachelor's Thesis by Slidesgo">
  <a:themeElements>
    <a:clrScheme name="Simple Light">
      <a:dk1>
        <a:srgbClr val="000000"/>
      </a:dk1>
      <a:lt1>
        <a:srgbClr val="FFFFFF"/>
      </a:lt1>
      <a:dk2>
        <a:srgbClr val="F1E8D8"/>
      </a:dk2>
      <a:lt2>
        <a:srgbClr val="5B6356"/>
      </a:lt2>
      <a:accent1>
        <a:srgbClr val="70864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172</TotalTime>
  <Words>376</Words>
  <Application>Microsoft Office PowerPoint</Application>
  <PresentationFormat>On-screen Show (16:9)</PresentationFormat>
  <Paragraphs>78</Paragraphs>
  <Slides>23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Times New Roman</vt:lpstr>
      <vt:lpstr>Amiri</vt:lpstr>
      <vt:lpstr>Wingdings</vt:lpstr>
      <vt:lpstr>Arial</vt:lpstr>
      <vt:lpstr>Cinzel Decorative</vt:lpstr>
      <vt:lpstr>Roboto</vt:lpstr>
      <vt:lpstr>Calibri</vt:lpstr>
      <vt:lpstr>Symbol</vt:lpstr>
      <vt:lpstr>Legacy of Roman Mythology Bachelor's Thesis by Slidesgo</vt:lpstr>
      <vt:lpstr>NHẬP MÔN ĐIỀU KHIỂN THÔNG MINH</vt:lpstr>
      <vt:lpstr>Đề tài : Điều Khiển Mức Chất Lỏng Trong Bồn Chứa</vt:lpstr>
      <vt:lpstr>contents</vt:lpstr>
      <vt:lpstr>THIẾT KẾ HỆ MỜ</vt:lpstr>
      <vt:lpstr>PowerPoint Presentation</vt:lpstr>
      <vt:lpstr>PowerPoint Presentation</vt:lpstr>
      <vt:lpstr>PowerPoint Presentation</vt:lpstr>
      <vt:lpstr>PowerPoint Presentation</vt:lpstr>
      <vt:lpstr>TỔNG QUAN THIẾT BỊ</vt:lpstr>
      <vt:lpstr>PowerPoint Presentation</vt:lpstr>
      <vt:lpstr>THIẾT KẾ PHẦN CỨNG, PHẦN MỀM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Video 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NHẬP MÔN ĐIỀU KHIỂN THÔNG MINH</dc:title>
  <dc:creator>MinhThong</dc:creator>
  <cp:lastModifiedBy>USER</cp:lastModifiedBy>
  <cp:revision>26</cp:revision>
  <dcterms:modified xsi:type="dcterms:W3CDTF">2022-06-01T01:55:49Z</dcterms:modified>
</cp:coreProperties>
</file>